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7" r:id="rId4"/>
    <p:sldId id="266" r:id="rId5"/>
    <p:sldId id="275" r:id="rId6"/>
    <p:sldId id="269" r:id="rId7"/>
    <p:sldId id="268" r:id="rId8"/>
    <p:sldId id="277" r:id="rId9"/>
    <p:sldId id="279" r:id="rId10"/>
    <p:sldId id="278" r:id="rId11"/>
    <p:sldId id="280" r:id="rId12"/>
    <p:sldId id="281" r:id="rId13"/>
    <p:sldId id="282" r:id="rId14"/>
    <p:sldId id="283" r:id="rId15"/>
    <p:sldId id="284" r:id="rId16"/>
    <p:sldId id="286" r:id="rId17"/>
    <p:sldId id="288" r:id="rId18"/>
    <p:sldId id="290" r:id="rId19"/>
    <p:sldId id="293" r:id="rId20"/>
    <p:sldId id="294" r:id="rId21"/>
    <p:sldId id="263" r:id="rId22"/>
    <p:sldId id="299" r:id="rId23"/>
    <p:sldId id="300" r:id="rId24"/>
    <p:sldId id="29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aschiv, Ana -Maria" userId="S::anamaria.paraschiv@stefanini.com::268c7bb5-8584-48bd-ae2b-7e0f03d87d60" providerId="AD" clId="Web-{5B609F4A-FE37-0035-2B68-FDAF896014CB}"/>
    <pc:docChg chg="addSld delSld modSld sldOrd">
      <pc:chgData name="Paraschiv, Ana -Maria" userId="S::anamaria.paraschiv@stefanini.com::268c7bb5-8584-48bd-ae2b-7e0f03d87d60" providerId="AD" clId="Web-{5B609F4A-FE37-0035-2B68-FDAF896014CB}" dt="2023-12-03T22:04:04.414" v="1000" actId="20577"/>
      <pc:docMkLst>
        <pc:docMk/>
      </pc:docMkLst>
      <pc:sldChg chg="modSp">
        <pc:chgData name="Paraschiv, Ana -Maria" userId="S::anamaria.paraschiv@stefanini.com::268c7bb5-8584-48bd-ae2b-7e0f03d87d60" providerId="AD" clId="Web-{5B609F4A-FE37-0035-2B68-FDAF896014CB}" dt="2023-12-03T22:04:04.414" v="1000" actId="20577"/>
        <pc:sldMkLst>
          <pc:docMk/>
          <pc:sldMk cId="4287169802" sldId="261"/>
        </pc:sldMkLst>
        <pc:spChg chg="mod">
          <ac:chgData name="Paraschiv, Ana -Maria" userId="S::anamaria.paraschiv@stefanini.com::268c7bb5-8584-48bd-ae2b-7e0f03d87d60" providerId="AD" clId="Web-{5B609F4A-FE37-0035-2B68-FDAF896014CB}" dt="2023-12-03T22:04:04.414" v="1000" actId="20577"/>
          <ac:spMkLst>
            <pc:docMk/>
            <pc:sldMk cId="4287169802" sldId="261"/>
            <ac:spMk id="2" creationId="{0831FEA0-1C4A-1247-1C38-5666E9020578}"/>
          </ac:spMkLst>
        </pc:spChg>
      </pc:sldChg>
      <pc:sldChg chg="modSp ord">
        <pc:chgData name="Paraschiv, Ana -Maria" userId="S::anamaria.paraschiv@stefanini.com::268c7bb5-8584-48bd-ae2b-7e0f03d87d60" providerId="AD" clId="Web-{5B609F4A-FE37-0035-2B68-FDAF896014CB}" dt="2023-12-03T21:50:56.016" v="872" actId="20577"/>
        <pc:sldMkLst>
          <pc:docMk/>
          <pc:sldMk cId="3095261708" sldId="288"/>
        </pc:sldMkLst>
        <pc:spChg chg="mod">
          <ac:chgData name="Paraschiv, Ana -Maria" userId="S::anamaria.paraschiv@stefanini.com::268c7bb5-8584-48bd-ae2b-7e0f03d87d60" providerId="AD" clId="Web-{5B609F4A-FE37-0035-2B68-FDAF896014CB}" dt="2023-12-03T20:43:15.767" v="299" actId="14100"/>
          <ac:spMkLst>
            <pc:docMk/>
            <pc:sldMk cId="3095261708" sldId="288"/>
            <ac:spMk id="2" creationId="{AF630697-78B0-1443-3D80-5E55D0455B87}"/>
          </ac:spMkLst>
        </pc:spChg>
        <pc:spChg chg="mod">
          <ac:chgData name="Paraschiv, Ana -Maria" userId="S::anamaria.paraschiv@stefanini.com::268c7bb5-8584-48bd-ae2b-7e0f03d87d60" providerId="AD" clId="Web-{5B609F4A-FE37-0035-2B68-FDAF896014CB}" dt="2023-12-03T21:50:56.016" v="872" actId="20577"/>
          <ac:spMkLst>
            <pc:docMk/>
            <pc:sldMk cId="3095261708" sldId="288"/>
            <ac:spMk id="11" creationId="{0FA18743-F0AB-9A01-3990-302FCA4C749F}"/>
          </ac:spMkLst>
        </pc:spChg>
        <pc:picChg chg="mod">
          <ac:chgData name="Paraschiv, Ana -Maria" userId="S::anamaria.paraschiv@stefanini.com::268c7bb5-8584-48bd-ae2b-7e0f03d87d60" providerId="AD" clId="Web-{5B609F4A-FE37-0035-2B68-FDAF896014CB}" dt="2023-12-03T20:43:06.282" v="297" actId="1076"/>
          <ac:picMkLst>
            <pc:docMk/>
            <pc:sldMk cId="3095261708" sldId="288"/>
            <ac:picMk id="8" creationId="{83322CB9-689A-6F08-7AC3-8919973C5F95}"/>
          </ac:picMkLst>
        </pc:picChg>
      </pc:sldChg>
      <pc:sldChg chg="del ord">
        <pc:chgData name="Paraschiv, Ana -Maria" userId="S::anamaria.paraschiv@stefanini.com::268c7bb5-8584-48bd-ae2b-7e0f03d87d60" providerId="AD" clId="Web-{5B609F4A-FE37-0035-2B68-FDAF896014CB}" dt="2023-12-03T21:18:24.247" v="555"/>
        <pc:sldMkLst>
          <pc:docMk/>
          <pc:sldMk cId="2183031622" sldId="289"/>
        </pc:sldMkLst>
      </pc:sldChg>
      <pc:sldChg chg="addSp delSp modSp add replId">
        <pc:chgData name="Paraschiv, Ana -Maria" userId="S::anamaria.paraschiv@stefanini.com::268c7bb5-8584-48bd-ae2b-7e0f03d87d60" providerId="AD" clId="Web-{5B609F4A-FE37-0035-2B68-FDAF896014CB}" dt="2023-12-03T21:59:06.028" v="981" actId="14100"/>
        <pc:sldMkLst>
          <pc:docMk/>
          <pc:sldMk cId="3410420438" sldId="290"/>
        </pc:sldMkLst>
        <pc:spChg chg="del">
          <ac:chgData name="Paraschiv, Ana -Maria" userId="S::anamaria.paraschiv@stefanini.com::268c7bb5-8584-48bd-ae2b-7e0f03d87d60" providerId="AD" clId="Web-{5B609F4A-FE37-0035-2B68-FDAF896014CB}" dt="2023-12-03T21:16:32.947" v="539"/>
          <ac:spMkLst>
            <pc:docMk/>
            <pc:sldMk cId="3410420438" sldId="290"/>
            <ac:spMk id="2" creationId="{AF630697-78B0-1443-3D80-5E55D0455B87}"/>
          </ac:spMkLst>
        </pc:spChg>
        <pc:spChg chg="add del mod">
          <ac:chgData name="Paraschiv, Ana -Maria" userId="S::anamaria.paraschiv@stefanini.com::268c7bb5-8584-48bd-ae2b-7e0f03d87d60" providerId="AD" clId="Web-{5B609F4A-FE37-0035-2B68-FDAF896014CB}" dt="2023-12-03T21:16:39.463" v="541"/>
          <ac:spMkLst>
            <pc:docMk/>
            <pc:sldMk cId="3410420438" sldId="290"/>
            <ac:spMk id="5" creationId="{23E1A7BC-DE23-E753-F48F-89DC08B1B807}"/>
          </ac:spMkLst>
        </pc:spChg>
        <pc:spChg chg="del">
          <ac:chgData name="Paraschiv, Ana -Maria" userId="S::anamaria.paraschiv@stefanini.com::268c7bb5-8584-48bd-ae2b-7e0f03d87d60" providerId="AD" clId="Web-{5B609F4A-FE37-0035-2B68-FDAF896014CB}" dt="2023-12-03T21:16:36.056" v="540"/>
          <ac:spMkLst>
            <pc:docMk/>
            <pc:sldMk cId="3410420438" sldId="290"/>
            <ac:spMk id="11" creationId="{0FA18743-F0AB-9A01-3990-302FCA4C749F}"/>
          </ac:spMkLst>
        </pc:spChg>
        <pc:spChg chg="add del mod">
          <ac:chgData name="Paraschiv, Ana -Maria" userId="S::anamaria.paraschiv@stefanini.com::268c7bb5-8584-48bd-ae2b-7e0f03d87d60" providerId="AD" clId="Web-{5B609F4A-FE37-0035-2B68-FDAF896014CB}" dt="2023-12-03T21:17:38.886" v="551"/>
          <ac:spMkLst>
            <pc:docMk/>
            <pc:sldMk cId="3410420438" sldId="290"/>
            <ac:spMk id="13" creationId="{86C3281E-82AF-A42D-0D92-B42754BD7C09}"/>
          </ac:spMkLst>
        </pc:spChg>
        <pc:spChg chg="add mod">
          <ac:chgData name="Paraschiv, Ana -Maria" userId="S::anamaria.paraschiv@stefanini.com::268c7bb5-8584-48bd-ae2b-7e0f03d87d60" providerId="AD" clId="Web-{5B609F4A-FE37-0035-2B68-FDAF896014CB}" dt="2023-12-03T21:18:03.059" v="553" actId="1076"/>
          <ac:spMkLst>
            <pc:docMk/>
            <pc:sldMk cId="3410420438" sldId="290"/>
            <ac:spMk id="15" creationId="{7FEAB20C-49D8-880E-C68C-C3E6D2BB0C27}"/>
          </ac:spMkLst>
        </pc:spChg>
        <pc:spChg chg="add mod">
          <ac:chgData name="Paraschiv, Ana -Maria" userId="S::anamaria.paraschiv@stefanini.com::268c7bb5-8584-48bd-ae2b-7e0f03d87d60" providerId="AD" clId="Web-{5B609F4A-FE37-0035-2B68-FDAF896014CB}" dt="2023-12-03T21:59:06.028" v="981" actId="14100"/>
          <ac:spMkLst>
            <pc:docMk/>
            <pc:sldMk cId="3410420438" sldId="290"/>
            <ac:spMk id="17" creationId="{EEB83D9B-6260-5DA4-D49D-16FF8B49F9CC}"/>
          </ac:spMkLst>
        </pc:spChg>
        <pc:spChg chg="add mod">
          <ac:chgData name="Paraschiv, Ana -Maria" userId="S::anamaria.paraschiv@stefanini.com::268c7bb5-8584-48bd-ae2b-7e0f03d87d60" providerId="AD" clId="Web-{5B609F4A-FE37-0035-2B68-FDAF896014CB}" dt="2023-12-03T21:55:55.726" v="933" actId="20577"/>
          <ac:spMkLst>
            <pc:docMk/>
            <pc:sldMk cId="3410420438" sldId="290"/>
            <ac:spMk id="18" creationId="{D7FAD1FE-220E-A819-6067-6EC7A4263E65}"/>
          </ac:spMkLst>
        </pc:spChg>
        <pc:picChg chg="add mod">
          <ac:chgData name="Paraschiv, Ana -Maria" userId="S::anamaria.paraschiv@stefanini.com::268c7bb5-8584-48bd-ae2b-7e0f03d87d60" providerId="AD" clId="Web-{5B609F4A-FE37-0035-2B68-FDAF896014CB}" dt="2023-12-03T21:16:57.526" v="543" actId="1076"/>
          <ac:picMkLst>
            <pc:docMk/>
            <pc:sldMk cId="3410420438" sldId="290"/>
            <ac:picMk id="7" creationId="{BC8506F8-8ECA-5396-F2D1-C82A4596970F}"/>
          </ac:picMkLst>
        </pc:picChg>
        <pc:picChg chg="del mod">
          <ac:chgData name="Paraschiv, Ana -Maria" userId="S::anamaria.paraschiv@stefanini.com::268c7bb5-8584-48bd-ae2b-7e0f03d87d60" providerId="AD" clId="Web-{5B609F4A-FE37-0035-2B68-FDAF896014CB}" dt="2023-12-03T21:17:33.964" v="549"/>
          <ac:picMkLst>
            <pc:docMk/>
            <pc:sldMk cId="3410420438" sldId="290"/>
            <ac:picMk id="8" creationId="{83322CB9-689A-6F08-7AC3-8919973C5F95}"/>
          </ac:picMkLst>
        </pc:picChg>
        <pc:picChg chg="add mod">
          <ac:chgData name="Paraschiv, Ana -Maria" userId="S::anamaria.paraschiv@stefanini.com::268c7bb5-8584-48bd-ae2b-7e0f03d87d60" providerId="AD" clId="Web-{5B609F4A-FE37-0035-2B68-FDAF896014CB}" dt="2023-12-03T21:17:34.011" v="550" actId="1076"/>
          <ac:picMkLst>
            <pc:docMk/>
            <pc:sldMk cId="3410420438" sldId="290"/>
            <ac:picMk id="10" creationId="{2B80D204-EF40-BEED-A3DA-FAB6A508F94B}"/>
          </ac:picMkLst>
        </pc:picChg>
      </pc:sldChg>
    </pc:docChg>
  </pc:docChgLst>
  <pc:docChgLst>
    <pc:chgData name="Paraschiv, Ana -Maria" userId="S::anamaria.paraschiv@stefanini.com::268c7bb5-8584-48bd-ae2b-7e0f03d87d60" providerId="AD" clId="Web-{CCF33B4A-DDDB-4205-1CE0-9B7E7FC74709}"/>
    <pc:docChg chg="addSld delSld modSld">
      <pc:chgData name="Paraschiv, Ana -Maria" userId="S::anamaria.paraschiv@stefanini.com::268c7bb5-8584-48bd-ae2b-7e0f03d87d60" providerId="AD" clId="Web-{CCF33B4A-DDDB-4205-1CE0-9B7E7FC74709}" dt="2023-12-03T19:08:56.135" v="228" actId="20577"/>
      <pc:docMkLst>
        <pc:docMk/>
      </pc:docMkLst>
      <pc:sldChg chg="modSp">
        <pc:chgData name="Paraschiv, Ana -Maria" userId="S::anamaria.paraschiv@stefanini.com::268c7bb5-8584-48bd-ae2b-7e0f03d87d60" providerId="AD" clId="Web-{CCF33B4A-DDDB-4205-1CE0-9B7E7FC74709}" dt="2023-12-03T18:22:36.812" v="80" actId="14100"/>
        <pc:sldMkLst>
          <pc:docMk/>
          <pc:sldMk cId="109857222" sldId="256"/>
        </pc:sldMkLst>
        <pc:spChg chg="mod">
          <ac:chgData name="Paraschiv, Ana -Maria" userId="S::anamaria.paraschiv@stefanini.com::268c7bb5-8584-48bd-ae2b-7e0f03d87d60" providerId="AD" clId="Web-{CCF33B4A-DDDB-4205-1CE0-9B7E7FC74709}" dt="2023-12-03T18:22:36.812" v="80" actId="14100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Paraschiv, Ana -Maria" userId="S::anamaria.paraschiv@stefanini.com::268c7bb5-8584-48bd-ae2b-7e0f03d87d60" providerId="AD" clId="Web-{CCF33B4A-DDDB-4205-1CE0-9B7E7FC74709}" dt="2023-12-03T18:02:21.715" v="6" actId="1076"/>
        <pc:sldMkLst>
          <pc:docMk/>
          <pc:sldMk cId="1166103522" sldId="275"/>
        </pc:sldMkLst>
        <pc:spChg chg="mod">
          <ac:chgData name="Paraschiv, Ana -Maria" userId="S::anamaria.paraschiv@stefanini.com::268c7bb5-8584-48bd-ae2b-7e0f03d87d60" providerId="AD" clId="Web-{CCF33B4A-DDDB-4205-1CE0-9B7E7FC74709}" dt="2023-12-03T18:02:21.715" v="6" actId="1076"/>
          <ac:spMkLst>
            <pc:docMk/>
            <pc:sldMk cId="1166103522" sldId="275"/>
            <ac:spMk id="17" creationId="{13B9C1F7-6426-0E40-D914-D6DBEE6D7BE5}"/>
          </ac:spMkLst>
        </pc:spChg>
      </pc:sldChg>
      <pc:sldChg chg="addSp delSp modSp">
        <pc:chgData name="Paraschiv, Ana -Maria" userId="S::anamaria.paraschiv@stefanini.com::268c7bb5-8584-48bd-ae2b-7e0f03d87d60" providerId="AD" clId="Web-{CCF33B4A-DDDB-4205-1CE0-9B7E7FC74709}" dt="2023-12-03T18:16:05.737" v="75" actId="1076"/>
        <pc:sldMkLst>
          <pc:docMk/>
          <pc:sldMk cId="3708322434" sldId="286"/>
        </pc:sldMkLst>
        <pc:spChg chg="mod">
          <ac:chgData name="Paraschiv, Ana -Maria" userId="S::anamaria.paraschiv@stefanini.com::268c7bb5-8584-48bd-ae2b-7e0f03d87d60" providerId="AD" clId="Web-{CCF33B4A-DDDB-4205-1CE0-9B7E7FC74709}" dt="2023-12-03T18:14:23.499" v="65" actId="14100"/>
          <ac:spMkLst>
            <pc:docMk/>
            <pc:sldMk cId="3708322434" sldId="286"/>
            <ac:spMk id="17" creationId="{E63AF8A9-91F2-37D3-ABFB-0779E8D35BBD}"/>
          </ac:spMkLst>
        </pc:spChg>
        <pc:picChg chg="add del mod">
          <ac:chgData name="Paraschiv, Ana -Maria" userId="S::anamaria.paraschiv@stefanini.com::268c7bb5-8584-48bd-ae2b-7e0f03d87d60" providerId="AD" clId="Web-{CCF33B4A-DDDB-4205-1CE0-9B7E7FC74709}" dt="2023-12-03T18:12:45.762" v="58"/>
          <ac:picMkLst>
            <pc:docMk/>
            <pc:sldMk cId="3708322434" sldId="286"/>
            <ac:picMk id="5" creationId="{6F5E770E-5597-EA07-020C-8EB89D09A052}"/>
          </ac:picMkLst>
        </pc:picChg>
        <pc:picChg chg="add del mod modCrop">
          <ac:chgData name="Paraschiv, Ana -Maria" userId="S::anamaria.paraschiv@stefanini.com::268c7bb5-8584-48bd-ae2b-7e0f03d87d60" providerId="AD" clId="Web-{CCF33B4A-DDDB-4205-1CE0-9B7E7FC74709}" dt="2023-12-03T18:15:11.297" v="70"/>
          <ac:picMkLst>
            <pc:docMk/>
            <pc:sldMk cId="3708322434" sldId="286"/>
            <ac:picMk id="7" creationId="{A6E4A216-3106-1441-9498-2BE79916A1ED}"/>
          </ac:picMkLst>
        </pc:picChg>
        <pc:picChg chg="add mod modCrop">
          <ac:chgData name="Paraschiv, Ana -Maria" userId="S::anamaria.paraschiv@stefanini.com::268c7bb5-8584-48bd-ae2b-7e0f03d87d60" providerId="AD" clId="Web-{CCF33B4A-DDDB-4205-1CE0-9B7E7FC74709}" dt="2023-12-03T18:16:05.737" v="75" actId="1076"/>
          <ac:picMkLst>
            <pc:docMk/>
            <pc:sldMk cId="3708322434" sldId="286"/>
            <ac:picMk id="9" creationId="{EC57FF91-C261-0020-7599-E6A66B59E066}"/>
          </ac:picMkLst>
        </pc:picChg>
      </pc:sldChg>
      <pc:sldChg chg="addSp delSp modSp new del">
        <pc:chgData name="Paraschiv, Ana -Maria" userId="S::anamaria.paraschiv@stefanini.com::268c7bb5-8584-48bd-ae2b-7e0f03d87d60" providerId="AD" clId="Web-{CCF33B4A-DDDB-4205-1CE0-9B7E7FC74709}" dt="2023-12-03T18:38:35.389" v="146"/>
        <pc:sldMkLst>
          <pc:docMk/>
          <pc:sldMk cId="2400304181" sldId="287"/>
        </pc:sldMkLst>
        <pc:spChg chg="mod">
          <ac:chgData name="Paraschiv, Ana -Maria" userId="S::anamaria.paraschiv@stefanini.com::268c7bb5-8584-48bd-ae2b-7e0f03d87d60" providerId="AD" clId="Web-{CCF33B4A-DDDB-4205-1CE0-9B7E7FC74709}" dt="2023-12-03T18:38:17.545" v="143" actId="14100"/>
          <ac:spMkLst>
            <pc:docMk/>
            <pc:sldMk cId="2400304181" sldId="287"/>
            <ac:spMk id="2" creationId="{4055B0C1-60DB-E4C8-AFD8-4864B68278B7}"/>
          </ac:spMkLst>
        </pc:spChg>
        <pc:spChg chg="del">
          <ac:chgData name="Paraschiv, Ana -Maria" userId="S::anamaria.paraschiv@stefanini.com::268c7bb5-8584-48bd-ae2b-7e0f03d87d60" providerId="AD" clId="Web-{CCF33B4A-DDDB-4205-1CE0-9B7E7FC74709}" dt="2023-12-03T18:27:48.509" v="112"/>
          <ac:spMkLst>
            <pc:docMk/>
            <pc:sldMk cId="2400304181" sldId="287"/>
            <ac:spMk id="3" creationId="{9F00DB7C-1A10-3A54-6159-C7EC6A813E7F}"/>
          </ac:spMkLst>
        </pc:spChg>
        <pc:spChg chg="add mod">
          <ac:chgData name="Paraschiv, Ana -Maria" userId="S::anamaria.paraschiv@stefanini.com::268c7bb5-8584-48bd-ae2b-7e0f03d87d60" providerId="AD" clId="Web-{CCF33B4A-DDDB-4205-1CE0-9B7E7FC74709}" dt="2023-12-03T18:30:59.640" v="122"/>
          <ac:spMkLst>
            <pc:docMk/>
            <pc:sldMk cId="2400304181" sldId="287"/>
            <ac:spMk id="6" creationId="{A7F098A0-1F0C-A855-A573-D26CA4A96656}"/>
          </ac:spMkLst>
        </pc:spChg>
        <pc:picChg chg="add del mod">
          <ac:chgData name="Paraschiv, Ana -Maria" userId="S::anamaria.paraschiv@stefanini.com::268c7bb5-8584-48bd-ae2b-7e0f03d87d60" providerId="AD" clId="Web-{CCF33B4A-DDDB-4205-1CE0-9B7E7FC74709}" dt="2023-12-03T18:30:11.732" v="116"/>
          <ac:picMkLst>
            <pc:docMk/>
            <pc:sldMk cId="2400304181" sldId="287"/>
            <ac:picMk id="4" creationId="{F61DCE1D-6EF0-09BA-D32A-AE1E8ADAA4E6}"/>
          </ac:picMkLst>
        </pc:picChg>
        <pc:picChg chg="add del mod">
          <ac:chgData name="Paraschiv, Ana -Maria" userId="S::anamaria.paraschiv@stefanini.com::268c7bb5-8584-48bd-ae2b-7e0f03d87d60" providerId="AD" clId="Web-{CCF33B4A-DDDB-4205-1CE0-9B7E7FC74709}" dt="2023-12-03T18:32:10.314" v="123"/>
          <ac:picMkLst>
            <pc:docMk/>
            <pc:sldMk cId="2400304181" sldId="287"/>
            <ac:picMk id="5" creationId="{CA050542-1558-DEEF-0C7A-5CED9A250828}"/>
          </ac:picMkLst>
        </pc:picChg>
        <pc:picChg chg="add del mod">
          <ac:chgData name="Paraschiv, Ana -Maria" userId="S::anamaria.paraschiv@stefanini.com::268c7bb5-8584-48bd-ae2b-7e0f03d87d60" providerId="AD" clId="Web-{CCF33B4A-DDDB-4205-1CE0-9B7E7FC74709}" dt="2023-12-03T18:35:49.978" v="135"/>
          <ac:picMkLst>
            <pc:docMk/>
            <pc:sldMk cId="2400304181" sldId="287"/>
            <ac:picMk id="7" creationId="{3F2EF2C1-2783-5321-ED32-ECEA3287D126}"/>
          </ac:picMkLst>
        </pc:picChg>
        <pc:picChg chg="add del mod">
          <ac:chgData name="Paraschiv, Ana -Maria" userId="S::anamaria.paraschiv@stefanini.com::268c7bb5-8584-48bd-ae2b-7e0f03d87d60" providerId="AD" clId="Web-{CCF33B4A-DDDB-4205-1CE0-9B7E7FC74709}" dt="2023-12-03T18:35:47.962" v="134"/>
          <ac:picMkLst>
            <pc:docMk/>
            <pc:sldMk cId="2400304181" sldId="287"/>
            <ac:picMk id="8" creationId="{C34110C5-D8FC-819D-D9E8-28ABDB8D626B}"/>
          </ac:picMkLst>
        </pc:picChg>
        <pc:picChg chg="add del mod">
          <ac:chgData name="Paraschiv, Ana -Maria" userId="S::anamaria.paraschiv@stefanini.com::268c7bb5-8584-48bd-ae2b-7e0f03d87d60" providerId="AD" clId="Web-{CCF33B4A-DDDB-4205-1CE0-9B7E7FC74709}" dt="2023-12-03T18:38:07.029" v="141"/>
          <ac:picMkLst>
            <pc:docMk/>
            <pc:sldMk cId="2400304181" sldId="287"/>
            <ac:picMk id="9" creationId="{592CE36A-F721-B18E-ED1D-516720C9F2FF}"/>
          </ac:picMkLst>
        </pc:picChg>
      </pc:sldChg>
      <pc:sldChg chg="addSp delSp modSp new">
        <pc:chgData name="Paraschiv, Ana -Maria" userId="S::anamaria.paraschiv@stefanini.com::268c7bb5-8584-48bd-ae2b-7e0f03d87d60" providerId="AD" clId="Web-{CCF33B4A-DDDB-4205-1CE0-9B7E7FC74709}" dt="2023-12-03T19:08:56.135" v="228" actId="20577"/>
        <pc:sldMkLst>
          <pc:docMk/>
          <pc:sldMk cId="3095261708" sldId="288"/>
        </pc:sldMkLst>
        <pc:spChg chg="mod">
          <ac:chgData name="Paraschiv, Ana -Maria" userId="S::anamaria.paraschiv@stefanini.com::268c7bb5-8584-48bd-ae2b-7e0f03d87d60" providerId="AD" clId="Web-{CCF33B4A-DDDB-4205-1CE0-9B7E7FC74709}" dt="2023-12-03T18:58:18.109" v="205" actId="20577"/>
          <ac:spMkLst>
            <pc:docMk/>
            <pc:sldMk cId="3095261708" sldId="288"/>
            <ac:spMk id="2" creationId="{AF630697-78B0-1443-3D80-5E55D0455B87}"/>
          </ac:spMkLst>
        </pc:spChg>
        <pc:spChg chg="del mod">
          <ac:chgData name="Paraschiv, Ana -Maria" userId="S::anamaria.paraschiv@stefanini.com::268c7bb5-8584-48bd-ae2b-7e0f03d87d60" providerId="AD" clId="Web-{CCF33B4A-DDDB-4205-1CE0-9B7E7FC74709}" dt="2023-12-03T18:39:19.547" v="150"/>
          <ac:spMkLst>
            <pc:docMk/>
            <pc:sldMk cId="3095261708" sldId="288"/>
            <ac:spMk id="3" creationId="{A3ADEA29-8DA0-9E24-9B17-3603BC9B689D}"/>
          </ac:spMkLst>
        </pc:spChg>
        <pc:spChg chg="add mod">
          <ac:chgData name="Paraschiv, Ana -Maria" userId="S::anamaria.paraschiv@stefanini.com::268c7bb5-8584-48bd-ae2b-7e0f03d87d60" providerId="AD" clId="Web-{CCF33B4A-DDDB-4205-1CE0-9B7E7FC74709}" dt="2023-12-03T18:38:42.468" v="147"/>
          <ac:spMkLst>
            <pc:docMk/>
            <pc:sldMk cId="3095261708" sldId="288"/>
            <ac:spMk id="4" creationId="{0681917D-41C6-EC0A-4829-EB1DD0A08E82}"/>
          </ac:spMkLst>
        </pc:spChg>
        <pc:spChg chg="add del mod">
          <ac:chgData name="Paraschiv, Ana -Maria" userId="S::anamaria.paraschiv@stefanini.com::268c7bb5-8584-48bd-ae2b-7e0f03d87d60" providerId="AD" clId="Web-{CCF33B4A-DDDB-4205-1CE0-9B7E7FC74709}" dt="2023-12-03T18:40:35.300" v="158"/>
          <ac:spMkLst>
            <pc:docMk/>
            <pc:sldMk cId="3095261708" sldId="288"/>
            <ac:spMk id="7" creationId="{F269BCBF-9872-F783-7B8E-3D807123061C}"/>
          </ac:spMkLst>
        </pc:spChg>
        <pc:spChg chg="add mod">
          <ac:chgData name="Paraschiv, Ana -Maria" userId="S::anamaria.paraschiv@stefanini.com::268c7bb5-8584-48bd-ae2b-7e0f03d87d60" providerId="AD" clId="Web-{CCF33B4A-DDDB-4205-1CE0-9B7E7FC74709}" dt="2023-12-03T19:08:56.135" v="228" actId="20577"/>
          <ac:spMkLst>
            <pc:docMk/>
            <pc:sldMk cId="3095261708" sldId="288"/>
            <ac:spMk id="11" creationId="{0FA18743-F0AB-9A01-3990-302FCA4C749F}"/>
          </ac:spMkLst>
        </pc:spChg>
        <pc:spChg chg="add del mod">
          <ac:chgData name="Paraschiv, Ana -Maria" userId="S::anamaria.paraschiv@stefanini.com::268c7bb5-8584-48bd-ae2b-7e0f03d87d60" providerId="AD" clId="Web-{CCF33B4A-DDDB-4205-1CE0-9B7E7FC74709}" dt="2023-12-03T19:04:01.760" v="217"/>
          <ac:spMkLst>
            <pc:docMk/>
            <pc:sldMk cId="3095261708" sldId="288"/>
            <ac:spMk id="13" creationId="{E3A767CD-0A31-7171-E78C-A6F0665B6C24}"/>
          </ac:spMkLst>
        </pc:spChg>
        <pc:picChg chg="add del mod ord">
          <ac:chgData name="Paraschiv, Ana -Maria" userId="S::anamaria.paraschiv@stefanini.com::268c7bb5-8584-48bd-ae2b-7e0f03d87d60" providerId="AD" clId="Web-{CCF33B4A-DDDB-4205-1CE0-9B7E7FC74709}" dt="2023-12-03T18:40:21.799" v="156"/>
          <ac:picMkLst>
            <pc:docMk/>
            <pc:sldMk cId="3095261708" sldId="288"/>
            <ac:picMk id="5" creationId="{6A017BCE-5F56-EAF5-4CDA-312D8D7F6F05}"/>
          </ac:picMkLst>
        </pc:picChg>
        <pc:picChg chg="add mod ord">
          <ac:chgData name="Paraschiv, Ana -Maria" userId="S::anamaria.paraschiv@stefanini.com::268c7bb5-8584-48bd-ae2b-7e0f03d87d60" providerId="AD" clId="Web-{CCF33B4A-DDDB-4205-1CE0-9B7E7FC74709}" dt="2023-12-03T18:41:13.785" v="160" actId="14100"/>
          <ac:picMkLst>
            <pc:docMk/>
            <pc:sldMk cId="3095261708" sldId="288"/>
            <ac:picMk id="8" creationId="{83322CB9-689A-6F08-7AC3-8919973C5F95}"/>
          </ac:picMkLst>
        </pc:picChg>
        <pc:picChg chg="add del mod">
          <ac:chgData name="Paraschiv, Ana -Maria" userId="S::anamaria.paraschiv@stefanini.com::268c7bb5-8584-48bd-ae2b-7e0f03d87d60" providerId="AD" clId="Web-{CCF33B4A-DDDB-4205-1CE0-9B7E7FC74709}" dt="2023-12-03T18:45:22.168" v="171"/>
          <ac:picMkLst>
            <pc:docMk/>
            <pc:sldMk cId="3095261708" sldId="288"/>
            <ac:picMk id="9" creationId="{40AA2826-4E16-D179-7C24-5CD8C98667E3}"/>
          </ac:picMkLst>
        </pc:picChg>
      </pc:sldChg>
      <pc:sldChg chg="addSp delSp modSp add del replId">
        <pc:chgData name="Paraschiv, Ana -Maria" userId="S::anamaria.paraschiv@stefanini.com::268c7bb5-8584-48bd-ae2b-7e0f03d87d60" providerId="AD" clId="Web-{CCF33B4A-DDDB-4205-1CE0-9B7E7FC74709}" dt="2023-12-03T18:43:50.228" v="167"/>
        <pc:sldMkLst>
          <pc:docMk/>
          <pc:sldMk cId="690106141" sldId="289"/>
        </pc:sldMkLst>
        <pc:picChg chg="add del mod">
          <ac:chgData name="Paraschiv, Ana -Maria" userId="S::anamaria.paraschiv@stefanini.com::268c7bb5-8584-48bd-ae2b-7e0f03d87d60" providerId="AD" clId="Web-{CCF33B4A-DDDB-4205-1CE0-9B7E7FC74709}" dt="2023-12-03T18:43:47.728" v="166"/>
          <ac:picMkLst>
            <pc:docMk/>
            <pc:sldMk cId="690106141" sldId="289"/>
            <ac:picMk id="3" creationId="{5A677269-090F-FCEA-1C92-D8FB1882C379}"/>
          </ac:picMkLst>
        </pc:picChg>
      </pc:sldChg>
      <pc:sldChg chg="addSp delSp modSp new del">
        <pc:chgData name="Paraschiv, Ana -Maria" userId="S::anamaria.paraschiv@stefanini.com::268c7bb5-8584-48bd-ae2b-7e0f03d87d60" providerId="AD" clId="Web-{CCF33B4A-DDDB-4205-1CE0-9B7E7FC74709}" dt="2023-12-03T18:52:49.826" v="184"/>
        <pc:sldMkLst>
          <pc:docMk/>
          <pc:sldMk cId="1596153313" sldId="289"/>
        </pc:sldMkLst>
        <pc:spChg chg="mod">
          <ac:chgData name="Paraschiv, Ana -Maria" userId="S::anamaria.paraschiv@stefanini.com::268c7bb5-8584-48bd-ae2b-7e0f03d87d60" providerId="AD" clId="Web-{CCF33B4A-DDDB-4205-1CE0-9B7E7FC74709}" dt="2023-12-03T18:52:39.623" v="181" actId="14100"/>
          <ac:spMkLst>
            <pc:docMk/>
            <pc:sldMk cId="1596153313" sldId="289"/>
            <ac:spMk id="2" creationId="{13088144-C9B8-7FBB-87E2-67CF66F8BF64}"/>
          </ac:spMkLst>
        </pc:spChg>
        <pc:spChg chg="del">
          <ac:chgData name="Paraschiv, Ana -Maria" userId="S::anamaria.paraschiv@stefanini.com::268c7bb5-8584-48bd-ae2b-7e0f03d87d60" providerId="AD" clId="Web-{CCF33B4A-DDDB-4205-1CE0-9B7E7FC74709}" dt="2023-12-03T18:45:29.090" v="172"/>
          <ac:spMkLst>
            <pc:docMk/>
            <pc:sldMk cId="1596153313" sldId="289"/>
            <ac:spMk id="3" creationId="{F2FBDA49-EA4F-EFAC-6B2F-AAB4DF1268B1}"/>
          </ac:spMkLst>
        </pc:spChg>
        <pc:spChg chg="add mod">
          <ac:chgData name="Paraschiv, Ana -Maria" userId="S::anamaria.paraschiv@stefanini.com::268c7bb5-8584-48bd-ae2b-7e0f03d87d60" providerId="AD" clId="Web-{CCF33B4A-DDDB-4205-1CE0-9B7E7FC74709}" dt="2023-12-03T18:45:35.356" v="173"/>
          <ac:spMkLst>
            <pc:docMk/>
            <pc:sldMk cId="1596153313" sldId="289"/>
            <ac:spMk id="4" creationId="{8B4F3492-ADCF-7BE1-3937-E9F05C233D83}"/>
          </ac:spMkLst>
        </pc:spChg>
        <pc:picChg chg="add del mod">
          <ac:chgData name="Paraschiv, Ana -Maria" userId="S::anamaria.paraschiv@stefanini.com::268c7bb5-8584-48bd-ae2b-7e0f03d87d60" providerId="AD" clId="Web-{CCF33B4A-DDDB-4205-1CE0-9B7E7FC74709}" dt="2023-12-03T18:52:46.889" v="183"/>
          <ac:picMkLst>
            <pc:docMk/>
            <pc:sldMk cId="1596153313" sldId="289"/>
            <ac:picMk id="5" creationId="{82CBA9BF-8908-4857-D27B-24B90E28AA45}"/>
          </ac:picMkLst>
        </pc:picChg>
        <pc:picChg chg="add del mod">
          <ac:chgData name="Paraschiv, Ana -Maria" userId="S::anamaria.paraschiv@stefanini.com::268c7bb5-8584-48bd-ae2b-7e0f03d87d60" providerId="AD" clId="Web-{CCF33B4A-DDDB-4205-1CE0-9B7E7FC74709}" dt="2023-12-03T18:52:31.342" v="180"/>
          <ac:picMkLst>
            <pc:docMk/>
            <pc:sldMk cId="1596153313" sldId="289"/>
            <ac:picMk id="6" creationId="{1B3FF041-D038-5D55-F482-4AB7B9A31D11}"/>
          </ac:picMkLst>
        </pc:picChg>
      </pc:sldChg>
      <pc:sldChg chg="addSp delSp modSp add replId">
        <pc:chgData name="Paraschiv, Ana -Maria" userId="S::anamaria.paraschiv@stefanini.com::268c7bb5-8584-48bd-ae2b-7e0f03d87d60" providerId="AD" clId="Web-{CCF33B4A-DDDB-4205-1CE0-9B7E7FC74709}" dt="2023-12-03T19:07:08.114" v="227" actId="14100"/>
        <pc:sldMkLst>
          <pc:docMk/>
          <pc:sldMk cId="2183031622" sldId="289"/>
        </pc:sldMkLst>
        <pc:spChg chg="del mod">
          <ac:chgData name="Paraschiv, Ana -Maria" userId="S::anamaria.paraschiv@stefanini.com::268c7bb5-8584-48bd-ae2b-7e0f03d87d60" providerId="AD" clId="Web-{CCF33B4A-DDDB-4205-1CE0-9B7E7FC74709}" dt="2023-12-03T18:56:16.605" v="202"/>
          <ac:spMkLst>
            <pc:docMk/>
            <pc:sldMk cId="2183031622" sldId="289"/>
            <ac:spMk id="2" creationId="{AF630697-78B0-1443-3D80-5E55D0455B87}"/>
          </ac:spMkLst>
        </pc:spChg>
        <pc:spChg chg="add del mod">
          <ac:chgData name="Paraschiv, Ana -Maria" userId="S::anamaria.paraschiv@stefanini.com::268c7bb5-8584-48bd-ae2b-7e0f03d87d60" providerId="AD" clId="Web-{CCF33B4A-DDDB-4205-1CE0-9B7E7FC74709}" dt="2023-12-03T18:53:51.037" v="191"/>
          <ac:spMkLst>
            <pc:docMk/>
            <pc:sldMk cId="2183031622" sldId="289"/>
            <ac:spMk id="6" creationId="{2BC53528-47F6-592C-764D-C1EFD909B0D3}"/>
          </ac:spMkLst>
        </pc:spChg>
        <pc:spChg chg="add del mod">
          <ac:chgData name="Paraschiv, Ana -Maria" userId="S::anamaria.paraschiv@stefanini.com::268c7bb5-8584-48bd-ae2b-7e0f03d87d60" providerId="AD" clId="Web-{CCF33B4A-DDDB-4205-1CE0-9B7E7FC74709}" dt="2023-12-03T18:54:25.428" v="195"/>
          <ac:spMkLst>
            <pc:docMk/>
            <pc:sldMk cId="2183031622" sldId="289"/>
            <ac:spMk id="10" creationId="{C4B0D39F-C434-83D7-DEB7-2FBE44665DAB}"/>
          </ac:spMkLst>
        </pc:spChg>
        <pc:spChg chg="add del mod">
          <ac:chgData name="Paraschiv, Ana -Maria" userId="S::anamaria.paraschiv@stefanini.com::268c7bb5-8584-48bd-ae2b-7e0f03d87d60" providerId="AD" clId="Web-{CCF33B4A-DDDB-4205-1CE0-9B7E7FC74709}" dt="2023-12-03T18:54:51.898" v="198"/>
          <ac:spMkLst>
            <pc:docMk/>
            <pc:sldMk cId="2183031622" sldId="289"/>
            <ac:spMk id="12" creationId="{53EBBF2A-77A4-2C78-B3A0-60FD8F08A4C2}"/>
          </ac:spMkLst>
        </pc:spChg>
        <pc:spChg chg="add del mod">
          <ac:chgData name="Paraschiv, Ana -Maria" userId="S::anamaria.paraschiv@stefanini.com::268c7bb5-8584-48bd-ae2b-7e0f03d87d60" providerId="AD" clId="Web-{CCF33B4A-DDDB-4205-1CE0-9B7E7FC74709}" dt="2023-12-03T19:04:59.876" v="218"/>
          <ac:spMkLst>
            <pc:docMk/>
            <pc:sldMk cId="2183031622" sldId="289"/>
            <ac:spMk id="15" creationId="{406FAD7E-1B20-BE62-8EAF-179BD769816C}"/>
          </ac:spMkLst>
        </pc:spChg>
        <pc:spChg chg="add del mod">
          <ac:chgData name="Paraschiv, Ana -Maria" userId="S::anamaria.paraschiv@stefanini.com::268c7bb5-8584-48bd-ae2b-7e0f03d87d60" providerId="AD" clId="Web-{CCF33B4A-DDDB-4205-1CE0-9B7E7FC74709}" dt="2023-12-03T19:06:18.535" v="221"/>
          <ac:spMkLst>
            <pc:docMk/>
            <pc:sldMk cId="2183031622" sldId="289"/>
            <ac:spMk id="17" creationId="{C8190C56-47A0-EC2E-C4C4-83482CDF172A}"/>
          </ac:spMkLst>
        </pc:spChg>
        <pc:spChg chg="add mod">
          <ac:chgData name="Paraschiv, Ana -Maria" userId="S::anamaria.paraschiv@stefanini.com::268c7bb5-8584-48bd-ae2b-7e0f03d87d60" providerId="AD" clId="Web-{CCF33B4A-DDDB-4205-1CE0-9B7E7FC74709}" dt="2023-12-03T19:07:08.114" v="227" actId="14100"/>
          <ac:spMkLst>
            <pc:docMk/>
            <pc:sldMk cId="2183031622" sldId="289"/>
            <ac:spMk id="19" creationId="{753FE5E7-6025-95DF-ECE4-8056DEBB5B77}"/>
          </ac:spMkLst>
        </pc:spChg>
        <pc:picChg chg="add mod">
          <ac:chgData name="Paraschiv, Ana -Maria" userId="S::anamaria.paraschiv@stefanini.com::268c7bb5-8584-48bd-ae2b-7e0f03d87d60" providerId="AD" clId="Web-{CCF33B4A-DDDB-4205-1CE0-9B7E7FC74709}" dt="2023-12-03T18:53:15.629" v="187" actId="1076"/>
          <ac:picMkLst>
            <pc:docMk/>
            <pc:sldMk cId="2183031622" sldId="289"/>
            <ac:picMk id="3" creationId="{49105634-F77D-C4C4-D7D5-28A78EBD4714}"/>
          </ac:picMkLst>
        </pc:picChg>
        <pc:picChg chg="add del mod ord">
          <ac:chgData name="Paraschiv, Ana -Maria" userId="S::anamaria.paraschiv@stefanini.com::268c7bb5-8584-48bd-ae2b-7e0f03d87d60" providerId="AD" clId="Web-{CCF33B4A-DDDB-4205-1CE0-9B7E7FC74709}" dt="2023-12-03T18:54:28.788" v="196"/>
          <ac:picMkLst>
            <pc:docMk/>
            <pc:sldMk cId="2183031622" sldId="289"/>
            <ac:picMk id="7" creationId="{CF2AAE6E-DB2E-8B43-FF62-615C1121CDA2}"/>
          </ac:picMkLst>
        </pc:picChg>
        <pc:picChg chg="del">
          <ac:chgData name="Paraschiv, Ana -Maria" userId="S::anamaria.paraschiv@stefanini.com::268c7bb5-8584-48bd-ae2b-7e0f03d87d60" providerId="AD" clId="Web-{CCF33B4A-DDDB-4205-1CE0-9B7E7FC74709}" dt="2023-12-03T18:53:20.364" v="188"/>
          <ac:picMkLst>
            <pc:docMk/>
            <pc:sldMk cId="2183031622" sldId="289"/>
            <ac:picMk id="8" creationId="{83322CB9-689A-6F08-7AC3-8919973C5F95}"/>
          </ac:picMkLst>
        </pc:picChg>
        <pc:picChg chg="add mod">
          <ac:chgData name="Paraschiv, Ana -Maria" userId="S::anamaria.paraschiv@stefanini.com::268c7bb5-8584-48bd-ae2b-7e0f03d87d60" providerId="AD" clId="Web-{CCF33B4A-DDDB-4205-1CE0-9B7E7FC74709}" dt="2023-12-03T18:55:30.259" v="201" actId="14100"/>
          <ac:picMkLst>
            <pc:docMk/>
            <pc:sldMk cId="2183031622" sldId="289"/>
            <ac:picMk id="13" creationId="{8EAA7D1B-35EE-18ED-4D9E-6F0DDA33AFD0}"/>
          </ac:picMkLst>
        </pc:picChg>
      </pc:sldChg>
      <pc:sldChg chg="new del">
        <pc:chgData name="Paraschiv, Ana -Maria" userId="S::anamaria.paraschiv@stefanini.com::268c7bb5-8584-48bd-ae2b-7e0f03d87d60" providerId="AD" clId="Web-{CCF33B4A-DDDB-4205-1CE0-9B7E7FC74709}" dt="2023-12-03T18:41:36.598" v="162"/>
        <pc:sldMkLst>
          <pc:docMk/>
          <pc:sldMk cId="2715393368" sldId="289"/>
        </pc:sldMkLst>
      </pc:sldChg>
    </pc:docChg>
  </pc:docChgLst>
  <pc:docChgLst>
    <pc:chgData name="Paraschiv, Ana -Maria" userId="S::anamaria.paraschiv@stefanini.com::268c7bb5-8584-48bd-ae2b-7e0f03d87d60" providerId="AD" clId="Web-{2611C328-5254-6301-C934-2982E87DD6A0}"/>
    <pc:docChg chg="addSld delSld modSld">
      <pc:chgData name="Paraschiv, Ana -Maria" userId="S::anamaria.paraschiv@stefanini.com::268c7bb5-8584-48bd-ae2b-7e0f03d87d60" providerId="AD" clId="Web-{2611C328-5254-6301-C934-2982E87DD6A0}" dt="2023-11-22T10:26:55.491" v="78" actId="20577"/>
      <pc:docMkLst>
        <pc:docMk/>
      </pc:docMkLst>
      <pc:sldChg chg="modSp del">
        <pc:chgData name="Paraschiv, Ana -Maria" userId="S::anamaria.paraschiv@stefanini.com::268c7bb5-8584-48bd-ae2b-7e0f03d87d60" providerId="AD" clId="Web-{2611C328-5254-6301-C934-2982E87DD6A0}" dt="2023-11-22T10:25:53.270" v="31"/>
        <pc:sldMkLst>
          <pc:docMk/>
          <pc:sldMk cId="2522181472" sldId="258"/>
        </pc:sldMkLst>
        <pc:spChg chg="mod">
          <ac:chgData name="Paraschiv, Ana -Maria" userId="S::anamaria.paraschiv@stefanini.com::268c7bb5-8584-48bd-ae2b-7e0f03d87d60" providerId="AD" clId="Web-{2611C328-5254-6301-C934-2982E87DD6A0}" dt="2023-11-22T10:24:02.111" v="21" actId="20577"/>
          <ac:spMkLst>
            <pc:docMk/>
            <pc:sldMk cId="2522181472" sldId="258"/>
            <ac:spMk id="2" creationId="{9688CAA5-6048-3B46-04D6-F2E16369F218}"/>
          </ac:spMkLst>
        </pc:spChg>
        <pc:spChg chg="mod">
          <ac:chgData name="Paraschiv, Ana -Maria" userId="S::anamaria.paraschiv@stefanini.com::268c7bb5-8584-48bd-ae2b-7e0f03d87d60" providerId="AD" clId="Web-{2611C328-5254-6301-C934-2982E87DD6A0}" dt="2023-11-22T10:25:42.082" v="29" actId="20577"/>
          <ac:spMkLst>
            <pc:docMk/>
            <pc:sldMk cId="2522181472" sldId="258"/>
            <ac:spMk id="3" creationId="{844C084E-644A-F118-9F50-A1B70D237D0A}"/>
          </ac:spMkLst>
        </pc:spChg>
      </pc:sldChg>
      <pc:sldChg chg="modSp new">
        <pc:chgData name="Paraschiv, Ana -Maria" userId="S::anamaria.paraschiv@stefanini.com::268c7bb5-8584-48bd-ae2b-7e0f03d87d60" providerId="AD" clId="Web-{2611C328-5254-6301-C934-2982E87DD6A0}" dt="2023-11-22T10:26:55.491" v="78" actId="20577"/>
        <pc:sldMkLst>
          <pc:docMk/>
          <pc:sldMk cId="1302500568" sldId="259"/>
        </pc:sldMkLst>
        <pc:spChg chg="mod">
          <ac:chgData name="Paraschiv, Ana -Maria" userId="S::anamaria.paraschiv@stefanini.com::268c7bb5-8584-48bd-ae2b-7e0f03d87d60" providerId="AD" clId="Web-{2611C328-5254-6301-C934-2982E87DD6A0}" dt="2023-11-22T10:26:02.989" v="48" actId="20577"/>
          <ac:spMkLst>
            <pc:docMk/>
            <pc:sldMk cId="1302500568" sldId="259"/>
            <ac:spMk id="2" creationId="{67E9E07C-9800-10B5-2824-FC60DBF25C0E}"/>
          </ac:spMkLst>
        </pc:spChg>
        <pc:spChg chg="mod">
          <ac:chgData name="Paraschiv, Ana -Maria" userId="S::anamaria.paraschiv@stefanini.com::268c7bb5-8584-48bd-ae2b-7e0f03d87d60" providerId="AD" clId="Web-{2611C328-5254-6301-C934-2982E87DD6A0}" dt="2023-11-22T10:26:55.491" v="78" actId="20577"/>
          <ac:spMkLst>
            <pc:docMk/>
            <pc:sldMk cId="1302500568" sldId="259"/>
            <ac:spMk id="3" creationId="{35A4DA5E-281A-51D0-9CC7-DC16B0233A1A}"/>
          </ac:spMkLst>
        </pc:spChg>
      </pc:sldChg>
    </pc:docChg>
  </pc:docChgLst>
  <pc:docChgLst>
    <pc:chgData name="Paraschiv, Ana -Maria" userId="S::anamaria.paraschiv@stefanini.com::268c7bb5-8584-48bd-ae2b-7e0f03d87d60" providerId="AD" clId="Web-{7C38494C-0107-3329-15A3-BB836A398184}"/>
    <pc:docChg chg="mod addSld delSld modSld sldOrd">
      <pc:chgData name="Paraschiv, Ana -Maria" userId="S::anamaria.paraschiv@stefanini.com::268c7bb5-8584-48bd-ae2b-7e0f03d87d60" providerId="AD" clId="Web-{7C38494C-0107-3329-15A3-BB836A398184}" dt="2023-11-20T14:58:23.685" v="274"/>
      <pc:docMkLst>
        <pc:docMk/>
      </pc:docMkLst>
      <pc:sldChg chg="addSp delSp modSp mod setBg addAnim delAnim setClrOvrMap">
        <pc:chgData name="Paraschiv, Ana -Maria" userId="S::anamaria.paraschiv@stefanini.com::268c7bb5-8584-48bd-ae2b-7e0f03d87d60" providerId="AD" clId="Web-{7C38494C-0107-3329-15A3-BB836A398184}" dt="2023-11-20T14:58:23.685" v="274"/>
        <pc:sldMkLst>
          <pc:docMk/>
          <pc:sldMk cId="109857222" sldId="256"/>
        </pc:sldMkLst>
        <pc:spChg chg="mod">
          <ac:chgData name="Paraschiv, Ana -Maria" userId="S::anamaria.paraschiv@stefanini.com::268c7bb5-8584-48bd-ae2b-7e0f03d87d60" providerId="AD" clId="Web-{7C38494C-0107-3329-15A3-BB836A398184}" dt="2023-11-20T13:46:14.862" v="245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Paraschiv, Ana -Maria" userId="S::anamaria.paraschiv@stefanini.com::268c7bb5-8584-48bd-ae2b-7e0f03d87d60" providerId="AD" clId="Web-{7C38494C-0107-3329-15A3-BB836A398184}" dt="2023-11-20T13:46:24.050" v="250" actId="107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Paraschiv, Ana -Maria" userId="S::anamaria.paraschiv@stefanini.com::268c7bb5-8584-48bd-ae2b-7e0f03d87d60" providerId="AD" clId="Web-{7C38494C-0107-3329-15A3-BB836A398184}" dt="2023-11-20T12:50:20.631" v="125"/>
          <ac:spMkLst>
            <pc:docMk/>
            <pc:sldMk cId="109857222" sldId="256"/>
            <ac:spMk id="15" creationId="{6F828D28-8E09-41CC-8229-3070B5467A96}"/>
          </ac:spMkLst>
        </pc:spChg>
        <pc:spChg chg="add del">
          <ac:chgData name="Paraschiv, Ana -Maria" userId="S::anamaria.paraschiv@stefanini.com::268c7bb5-8584-48bd-ae2b-7e0f03d87d60" providerId="AD" clId="Web-{7C38494C-0107-3329-15A3-BB836A398184}" dt="2023-11-20T12:51:22.118" v="133"/>
          <ac:spMkLst>
            <pc:docMk/>
            <pc:sldMk cId="109857222" sldId="256"/>
            <ac:spMk id="16" creationId="{71B2258F-86CA-4D4D-8270-BC05FCDEBFB3}"/>
          </ac:spMkLst>
        </pc:spChg>
        <pc:spChg chg="add del">
          <ac:chgData name="Paraschiv, Ana -Maria" userId="S::anamaria.paraschiv@stefanini.com::268c7bb5-8584-48bd-ae2b-7e0f03d87d60" providerId="AD" clId="Web-{7C38494C-0107-3329-15A3-BB836A398184}" dt="2023-11-20T12:50:20.631" v="125"/>
          <ac:spMkLst>
            <pc:docMk/>
            <pc:sldMk cId="109857222" sldId="256"/>
            <ac:spMk id="17" creationId="{D5B012D8-7F27-4758-9AC6-C889B154BD73}"/>
          </ac:spMkLst>
        </pc:spChg>
        <pc:spChg chg="add del">
          <ac:chgData name="Paraschiv, Ana -Maria" userId="S::anamaria.paraschiv@stefanini.com::268c7bb5-8584-48bd-ae2b-7e0f03d87d60" providerId="AD" clId="Web-{7C38494C-0107-3329-15A3-BB836A398184}" dt="2023-11-20T12:50:20.631" v="125"/>
          <ac:spMkLst>
            <pc:docMk/>
            <pc:sldMk cId="109857222" sldId="256"/>
            <ac:spMk id="19" creationId="{4063B759-00FC-46D1-9898-8E8625268FAF}"/>
          </ac:spMkLst>
        </pc:spChg>
        <pc:picChg chg="add mod">
          <ac:chgData name="Paraschiv, Ana -Maria" userId="S::anamaria.paraschiv@stefanini.com::268c7bb5-8584-48bd-ae2b-7e0f03d87d60" providerId="AD" clId="Web-{7C38494C-0107-3329-15A3-BB836A398184}" dt="2023-11-20T10:39:03.040" v="71" actId="1076"/>
          <ac:picMkLst>
            <pc:docMk/>
            <pc:sldMk cId="109857222" sldId="256"/>
            <ac:picMk id="4" creationId="{60D983FE-AB52-AB79-ECE7-3A7255B6FC5E}"/>
          </ac:picMkLst>
        </pc:picChg>
        <pc:picChg chg="add del mod">
          <ac:chgData name="Paraschiv, Ana -Maria" userId="S::anamaria.paraschiv@stefanini.com::268c7bb5-8584-48bd-ae2b-7e0f03d87d60" providerId="AD" clId="Web-{7C38494C-0107-3329-15A3-BB836A398184}" dt="2023-11-20T14:58:23.685" v="274"/>
          <ac:picMkLst>
            <pc:docMk/>
            <pc:sldMk cId="109857222" sldId="256"/>
            <ac:picMk id="5" creationId="{2A341957-E912-70ED-0F46-28EA742E722A}"/>
          </ac:picMkLst>
        </pc:picChg>
        <pc:picChg chg="add del mod">
          <ac:chgData name="Paraschiv, Ana -Maria" userId="S::anamaria.paraschiv@stefanini.com::268c7bb5-8584-48bd-ae2b-7e0f03d87d60" providerId="AD" clId="Web-{7C38494C-0107-3329-15A3-BB836A398184}" dt="2023-11-20T13:38:41.911" v="229"/>
          <ac:picMkLst>
            <pc:docMk/>
            <pc:sldMk cId="109857222" sldId="256"/>
            <ac:picMk id="5" creationId="{BAB3B62B-B63C-1FA2-9BDE-113C2C6F641B}"/>
          </ac:picMkLst>
        </pc:picChg>
        <pc:picChg chg="add del mod">
          <ac:chgData name="Paraschiv, Ana -Maria" userId="S::anamaria.paraschiv@stefanini.com::268c7bb5-8584-48bd-ae2b-7e0f03d87d60" providerId="AD" clId="Web-{7C38494C-0107-3329-15A3-BB836A398184}" dt="2023-11-20T12:35:47.970" v="91"/>
          <ac:picMkLst>
            <pc:docMk/>
            <pc:sldMk cId="109857222" sldId="256"/>
            <ac:picMk id="5" creationId="{FCB54FFF-3D4A-2915-2A5F-D676E3F50F65}"/>
          </ac:picMkLst>
        </pc:picChg>
        <pc:picChg chg="add del mod">
          <ac:chgData name="Paraschiv, Ana -Maria" userId="S::anamaria.paraschiv@stefanini.com::268c7bb5-8584-48bd-ae2b-7e0f03d87d60" providerId="AD" clId="Web-{7C38494C-0107-3329-15A3-BB836A398184}" dt="2023-11-20T12:36:45.785" v="97"/>
          <ac:picMkLst>
            <pc:docMk/>
            <pc:sldMk cId="109857222" sldId="256"/>
            <ac:picMk id="6" creationId="{207A9789-7523-2362-930F-D0785BB0B93B}"/>
          </ac:picMkLst>
        </pc:picChg>
        <pc:picChg chg="add del mod">
          <ac:chgData name="Paraschiv, Ana -Maria" userId="S::anamaria.paraschiv@stefanini.com::268c7bb5-8584-48bd-ae2b-7e0f03d87d60" providerId="AD" clId="Web-{7C38494C-0107-3329-15A3-BB836A398184}" dt="2023-11-20T13:44:28.359" v="234"/>
          <ac:picMkLst>
            <pc:docMk/>
            <pc:sldMk cId="109857222" sldId="256"/>
            <ac:picMk id="6" creationId="{D38E21E0-8754-0C4E-A2DB-A636DD252938}"/>
          </ac:picMkLst>
        </pc:picChg>
        <pc:picChg chg="add del mod modCrop">
          <ac:chgData name="Paraschiv, Ana -Maria" userId="S::anamaria.paraschiv@stefanini.com::268c7bb5-8584-48bd-ae2b-7e0f03d87d60" providerId="AD" clId="Web-{7C38494C-0107-3329-15A3-BB836A398184}" dt="2023-11-20T12:41:14.812" v="118"/>
          <ac:picMkLst>
            <pc:docMk/>
            <pc:sldMk cId="109857222" sldId="256"/>
            <ac:picMk id="7" creationId="{C7F2BC0D-D46A-C1AC-C6B5-CE263DCDF192}"/>
          </ac:picMkLst>
        </pc:picChg>
        <pc:picChg chg="add del mod">
          <ac:chgData name="Paraschiv, Ana -Maria" userId="S::anamaria.paraschiv@stefanini.com::268c7bb5-8584-48bd-ae2b-7e0f03d87d60" providerId="AD" clId="Web-{7C38494C-0107-3329-15A3-BB836A398184}" dt="2023-11-20T13:44:39.531" v="236"/>
          <ac:picMkLst>
            <pc:docMk/>
            <pc:sldMk cId="109857222" sldId="256"/>
            <ac:picMk id="7" creationId="{CB396BF8-6CC2-3F9D-93C8-9F3526DCCB1D}"/>
          </ac:picMkLst>
        </pc:picChg>
        <pc:picChg chg="add del mod">
          <ac:chgData name="Paraschiv, Ana -Maria" userId="S::anamaria.paraschiv@stefanini.com::268c7bb5-8584-48bd-ae2b-7e0f03d87d60" providerId="AD" clId="Web-{7C38494C-0107-3329-15A3-BB836A398184}" dt="2023-11-20T12:44:36.930" v="120"/>
          <ac:picMkLst>
            <pc:docMk/>
            <pc:sldMk cId="109857222" sldId="256"/>
            <ac:picMk id="8" creationId="{3940B888-98A2-E209-9B53-233DCBD841B9}"/>
          </ac:picMkLst>
        </pc:picChg>
        <pc:picChg chg="add del mod">
          <ac:chgData name="Paraschiv, Ana -Maria" userId="S::anamaria.paraschiv@stefanini.com::268c7bb5-8584-48bd-ae2b-7e0f03d87d60" providerId="AD" clId="Web-{7C38494C-0107-3329-15A3-BB836A398184}" dt="2023-11-20T13:46:27.488" v="252"/>
          <ac:picMkLst>
            <pc:docMk/>
            <pc:sldMk cId="109857222" sldId="256"/>
            <ac:picMk id="8" creationId="{C07B9773-F354-7EB8-F8D1-6FEFA358AC2B}"/>
          </ac:picMkLst>
        </pc:picChg>
        <pc:picChg chg="add del mod">
          <ac:chgData name="Paraschiv, Ana -Maria" userId="S::anamaria.paraschiv@stefanini.com::268c7bb5-8584-48bd-ae2b-7e0f03d87d60" providerId="AD" clId="Web-{7C38494C-0107-3329-15A3-BB836A398184}" dt="2023-11-20T12:46:11.996" v="122"/>
          <ac:picMkLst>
            <pc:docMk/>
            <pc:sldMk cId="109857222" sldId="256"/>
            <ac:picMk id="9" creationId="{08310FFD-F262-BA2E-66AC-CEB07FC50935}"/>
          </ac:picMkLst>
        </pc:picChg>
        <pc:picChg chg="add del mod">
          <ac:chgData name="Paraschiv, Ana -Maria" userId="S::anamaria.paraschiv@stefanini.com::268c7bb5-8584-48bd-ae2b-7e0f03d87d60" providerId="AD" clId="Web-{7C38494C-0107-3329-15A3-BB836A398184}" dt="2023-11-20T13:46:18.034" v="247"/>
          <ac:picMkLst>
            <pc:docMk/>
            <pc:sldMk cId="109857222" sldId="256"/>
            <ac:picMk id="9" creationId="{4C2FFA72-B8F6-1234-E9B1-1ED69AFF36E2}"/>
          </ac:picMkLst>
        </pc:picChg>
        <pc:picChg chg="add del mod modCrop">
          <ac:chgData name="Paraschiv, Ana -Maria" userId="S::anamaria.paraschiv@stefanini.com::268c7bb5-8584-48bd-ae2b-7e0f03d87d60" providerId="AD" clId="Web-{7C38494C-0107-3329-15A3-BB836A398184}" dt="2023-11-20T13:51:43.232" v="259"/>
          <ac:picMkLst>
            <pc:docMk/>
            <pc:sldMk cId="109857222" sldId="256"/>
            <ac:picMk id="10" creationId="{700EC716-7BA5-81D9-EC99-0D440C818A55}"/>
          </ac:picMkLst>
        </pc:picChg>
        <pc:picChg chg="add del mod ord">
          <ac:chgData name="Paraschiv, Ana -Maria" userId="S::anamaria.paraschiv@stefanini.com::268c7bb5-8584-48bd-ae2b-7e0f03d87d60" providerId="AD" clId="Web-{7C38494C-0107-3329-15A3-BB836A398184}" dt="2023-11-20T12:50:27.460" v="126"/>
          <ac:picMkLst>
            <pc:docMk/>
            <pc:sldMk cId="109857222" sldId="256"/>
            <ac:picMk id="10" creationId="{806EB154-0DBE-AA0F-F71F-9D56CFC7318B}"/>
          </ac:picMkLst>
        </pc:picChg>
        <pc:picChg chg="add del mod modCrop">
          <ac:chgData name="Paraschiv, Ana -Maria" userId="S::anamaria.paraschiv@stefanini.com::268c7bb5-8584-48bd-ae2b-7e0f03d87d60" providerId="AD" clId="Web-{7C38494C-0107-3329-15A3-BB836A398184}" dt="2023-11-20T14:57:56.310" v="269"/>
          <ac:picMkLst>
            <pc:docMk/>
            <pc:sldMk cId="109857222" sldId="256"/>
            <ac:picMk id="11" creationId="{20715744-58AA-B517-5196-4A6F86E1317F}"/>
          </ac:picMkLst>
        </pc:picChg>
        <pc:picChg chg="add del mod ord">
          <ac:chgData name="Paraschiv, Ana -Maria" userId="S::anamaria.paraschiv@stefanini.com::268c7bb5-8584-48bd-ae2b-7e0f03d87d60" providerId="AD" clId="Web-{7C38494C-0107-3329-15A3-BB836A398184}" dt="2023-11-20T12:51:24.087" v="134"/>
          <ac:picMkLst>
            <pc:docMk/>
            <pc:sldMk cId="109857222" sldId="256"/>
            <ac:picMk id="11" creationId="{945FA219-24B6-44CA-BA9D-912CB934F5D2}"/>
          </ac:picMkLst>
        </pc:picChg>
        <pc:picChg chg="add del mod">
          <ac:chgData name="Paraschiv, Ana -Maria" userId="S::anamaria.paraschiv@stefanini.com::268c7bb5-8584-48bd-ae2b-7e0f03d87d60" providerId="AD" clId="Web-{7C38494C-0107-3329-15A3-BB836A398184}" dt="2023-11-20T12:52:16.214" v="138"/>
          <ac:picMkLst>
            <pc:docMk/>
            <pc:sldMk cId="109857222" sldId="256"/>
            <ac:picMk id="12" creationId="{DD5CA0BB-00E1-678E-2D5D-F54F81B3FF2E}"/>
          </ac:picMkLst>
        </pc:picChg>
        <pc:picChg chg="add del mod">
          <ac:chgData name="Paraschiv, Ana -Maria" userId="S::anamaria.paraschiv@stefanini.com::268c7bb5-8584-48bd-ae2b-7e0f03d87d60" providerId="AD" clId="Web-{7C38494C-0107-3329-15A3-BB836A398184}" dt="2023-11-20T13:06:07.983" v="151"/>
          <ac:picMkLst>
            <pc:docMk/>
            <pc:sldMk cId="109857222" sldId="256"/>
            <ac:picMk id="13" creationId="{E0DDC076-C702-8373-6716-84BB09C20522}"/>
          </ac:picMkLst>
        </pc:picChg>
      </pc:sldChg>
      <pc:sldChg chg="modSp">
        <pc:chgData name="Paraschiv, Ana -Maria" userId="S::anamaria.paraschiv@stefanini.com::268c7bb5-8584-48bd-ae2b-7e0f03d87d60" providerId="AD" clId="Web-{7C38494C-0107-3329-15A3-BB836A398184}" dt="2023-11-20T10:43:46.394" v="82" actId="20577"/>
        <pc:sldMkLst>
          <pc:docMk/>
          <pc:sldMk cId="314376672" sldId="257"/>
        </pc:sldMkLst>
        <pc:spChg chg="mod">
          <ac:chgData name="Paraschiv, Ana -Maria" userId="S::anamaria.paraschiv@stefanini.com::268c7bb5-8584-48bd-ae2b-7e0f03d87d60" providerId="AD" clId="Web-{7C38494C-0107-3329-15A3-BB836A398184}" dt="2023-11-20T10:43:46.394" v="82" actId="20577"/>
          <ac:spMkLst>
            <pc:docMk/>
            <pc:sldMk cId="314376672" sldId="257"/>
            <ac:spMk id="2" creationId="{640CA497-4188-EDAB-B799-FFB00FA44839}"/>
          </ac:spMkLst>
        </pc:spChg>
      </pc:sldChg>
      <pc:sldChg chg="addSp delSp modSp new del mod ord setBg">
        <pc:chgData name="Paraschiv, Ana -Maria" userId="S::anamaria.paraschiv@stefanini.com::268c7bb5-8584-48bd-ae2b-7e0f03d87d60" providerId="AD" clId="Web-{7C38494C-0107-3329-15A3-BB836A398184}" dt="2023-11-20T13:20:33.658" v="223"/>
        <pc:sldMkLst>
          <pc:docMk/>
          <pc:sldMk cId="1236588667" sldId="258"/>
        </pc:sldMkLst>
        <pc:spChg chg="del">
          <ac:chgData name="Paraschiv, Ana -Maria" userId="S::anamaria.paraschiv@stefanini.com::268c7bb5-8584-48bd-ae2b-7e0f03d87d60" providerId="AD" clId="Web-{7C38494C-0107-3329-15A3-BB836A398184}" dt="2023-11-20T13:07:26.736" v="167"/>
          <ac:spMkLst>
            <pc:docMk/>
            <pc:sldMk cId="1236588667" sldId="258"/>
            <ac:spMk id="2" creationId="{98CCE6E1-110B-5F9E-183A-C947BE1381C3}"/>
          </ac:spMkLst>
        </pc:spChg>
        <pc:spChg chg="del">
          <ac:chgData name="Paraschiv, Ana -Maria" userId="S::anamaria.paraschiv@stefanini.com::268c7bb5-8584-48bd-ae2b-7e0f03d87d60" providerId="AD" clId="Web-{7C38494C-0107-3329-15A3-BB836A398184}" dt="2023-11-20T13:07:24.658" v="166"/>
          <ac:spMkLst>
            <pc:docMk/>
            <pc:sldMk cId="1236588667" sldId="258"/>
            <ac:spMk id="3" creationId="{341A3DB9-A789-8E95-B800-F8BDBA05B87A}"/>
          </ac:spMkLst>
        </pc:spChg>
        <pc:spChg chg="add mod">
          <ac:chgData name="Paraschiv, Ana -Maria" userId="S::anamaria.paraschiv@stefanini.com::268c7bb5-8584-48bd-ae2b-7e0f03d87d60" providerId="AD" clId="Web-{7C38494C-0107-3329-15A3-BB836A398184}" dt="2023-11-20T13:20:27.314" v="222"/>
          <ac:spMkLst>
            <pc:docMk/>
            <pc:sldMk cId="1236588667" sldId="258"/>
            <ac:spMk id="6" creationId="{D5591FCC-2187-1BD9-0DBF-11CF021F2843}"/>
          </ac:spMkLst>
        </pc:spChg>
        <pc:spChg chg="add mod">
          <ac:chgData name="Paraschiv, Ana -Maria" userId="S::anamaria.paraschiv@stefanini.com::268c7bb5-8584-48bd-ae2b-7e0f03d87d60" providerId="AD" clId="Web-{7C38494C-0107-3329-15A3-BB836A398184}" dt="2023-11-20T13:20:27.314" v="222"/>
          <ac:spMkLst>
            <pc:docMk/>
            <pc:sldMk cId="1236588667" sldId="258"/>
            <ac:spMk id="8" creationId="{AA0554F1-22AB-9017-72E5-741B58151E2A}"/>
          </ac:spMkLst>
        </pc:spChg>
        <pc:grpChg chg="add del">
          <ac:chgData name="Paraschiv, Ana -Maria" userId="S::anamaria.paraschiv@stefanini.com::268c7bb5-8584-48bd-ae2b-7e0f03d87d60" providerId="AD" clId="Web-{7C38494C-0107-3329-15A3-BB836A398184}" dt="2023-11-20T13:20:27.314" v="222"/>
          <ac:grpSpMkLst>
            <pc:docMk/>
            <pc:sldMk cId="1236588667" sldId="258"/>
            <ac:grpSpMk id="9" creationId="{723C66ED-DBBF-12CA-7F5E-813E0E7D036A}"/>
          </ac:grpSpMkLst>
        </pc:grpChg>
        <pc:grpChg chg="add">
          <ac:chgData name="Paraschiv, Ana -Maria" userId="S::anamaria.paraschiv@stefanini.com::268c7bb5-8584-48bd-ae2b-7e0f03d87d60" providerId="AD" clId="Web-{7C38494C-0107-3329-15A3-BB836A398184}" dt="2023-11-20T13:20:27.314" v="222"/>
          <ac:grpSpMkLst>
            <pc:docMk/>
            <pc:sldMk cId="1236588667" sldId="258"/>
            <ac:grpSpMk id="20" creationId="{1FD67D68-9B83-C338-8342-3348D8F22347}"/>
          </ac:grpSpMkLst>
        </pc:grpChg>
        <pc:picChg chg="add del mod">
          <ac:chgData name="Paraschiv, Ana -Maria" userId="S::anamaria.paraschiv@stefanini.com::268c7bb5-8584-48bd-ae2b-7e0f03d87d60" providerId="AD" clId="Web-{7C38494C-0107-3329-15A3-BB836A398184}" dt="2023-11-20T13:20:14.173" v="220"/>
          <ac:picMkLst>
            <pc:docMk/>
            <pc:sldMk cId="1236588667" sldId="258"/>
            <ac:picMk id="4" creationId="{9231DAF2-351D-04EA-F15E-A8FD5D4C6ECA}"/>
          </ac:picMkLst>
        </pc:picChg>
        <pc:picChg chg="add del mod ord">
          <ac:chgData name="Paraschiv, Ana -Maria" userId="S::anamaria.paraschiv@stefanini.com::268c7bb5-8584-48bd-ae2b-7e0f03d87d60" providerId="AD" clId="Web-{7C38494C-0107-3329-15A3-BB836A398184}" dt="2023-11-20T13:20:27.314" v="222"/>
          <ac:picMkLst>
            <pc:docMk/>
            <pc:sldMk cId="1236588667" sldId="258"/>
            <ac:picMk id="14" creationId="{B1CDE719-ABC4-3DCA-12D9-EA460FEADBE7}"/>
          </ac:picMkLst>
        </pc:picChg>
        <pc:picChg chg="add mod">
          <ac:chgData name="Paraschiv, Ana -Maria" userId="S::anamaria.paraschiv@stefanini.com::268c7bb5-8584-48bd-ae2b-7e0f03d87d60" providerId="AD" clId="Web-{7C38494C-0107-3329-15A3-BB836A398184}" dt="2023-11-20T13:20:27.314" v="222"/>
          <ac:picMkLst>
            <pc:docMk/>
            <pc:sldMk cId="1236588667" sldId="258"/>
            <ac:picMk id="15" creationId="{35FC902E-0532-7903-4ECB-569A8766D3DB}"/>
          </ac:picMkLst>
        </pc:picChg>
      </pc:sldChg>
      <pc:sldChg chg="addSp delSp modSp add del mod replId setBg">
        <pc:chgData name="Paraschiv, Ana -Maria" userId="S::anamaria.paraschiv@stefanini.com::268c7bb5-8584-48bd-ae2b-7e0f03d87d60" providerId="AD" clId="Web-{7C38494C-0107-3329-15A3-BB836A398184}" dt="2023-11-20T13:05:47.544" v="149"/>
        <pc:sldMkLst>
          <pc:docMk/>
          <pc:sldMk cId="1650016502" sldId="258"/>
        </pc:sldMkLst>
        <pc:spChg chg="del">
          <ac:chgData name="Paraschiv, Ana -Maria" userId="S::anamaria.paraschiv@stefanini.com::268c7bb5-8584-48bd-ae2b-7e0f03d87d60" providerId="AD" clId="Web-{7C38494C-0107-3329-15A3-BB836A398184}" dt="2023-11-20T13:04:51.479" v="141"/>
          <ac:spMkLst>
            <pc:docMk/>
            <pc:sldMk cId="1650016502" sldId="258"/>
            <ac:spMk id="2" creationId="{00000000-0000-0000-0000-000000000000}"/>
          </ac:spMkLst>
        </pc:spChg>
        <pc:spChg chg="del">
          <ac:chgData name="Paraschiv, Ana -Maria" userId="S::anamaria.paraschiv@stefanini.com::268c7bb5-8584-48bd-ae2b-7e0f03d87d60" providerId="AD" clId="Web-{7C38494C-0107-3329-15A3-BB836A398184}" dt="2023-11-20T13:04:45.573" v="140"/>
          <ac:spMkLst>
            <pc:docMk/>
            <pc:sldMk cId="1650016502" sldId="258"/>
            <ac:spMk id="3" creationId="{00000000-0000-0000-0000-000000000000}"/>
          </ac:spMkLst>
        </pc:spChg>
        <pc:spChg chg="add del mod">
          <ac:chgData name="Paraschiv, Ana -Maria" userId="S::anamaria.paraschiv@stefanini.com::268c7bb5-8584-48bd-ae2b-7e0f03d87d60" providerId="AD" clId="Web-{7C38494C-0107-3329-15A3-BB836A398184}" dt="2023-11-20T13:04:53.276" v="142"/>
          <ac:spMkLst>
            <pc:docMk/>
            <pc:sldMk cId="1650016502" sldId="258"/>
            <ac:spMk id="6" creationId="{98F8778A-0F50-C39C-9C4F-5676D24C10E8}"/>
          </ac:spMkLst>
        </pc:spChg>
        <pc:spChg chg="add del mod">
          <ac:chgData name="Paraschiv, Ana -Maria" userId="S::anamaria.paraschiv@stefanini.com::268c7bb5-8584-48bd-ae2b-7e0f03d87d60" providerId="AD" clId="Web-{7C38494C-0107-3329-15A3-BB836A398184}" dt="2023-11-20T13:04:56.542" v="143"/>
          <ac:spMkLst>
            <pc:docMk/>
            <pc:sldMk cId="1650016502" sldId="258"/>
            <ac:spMk id="8" creationId="{573C519B-7C8E-1307-D2EC-AB74A4A76CBC}"/>
          </ac:spMkLst>
        </pc:spChg>
        <pc:spChg chg="add del">
          <ac:chgData name="Paraschiv, Ana -Maria" userId="S::anamaria.paraschiv@stefanini.com::268c7bb5-8584-48bd-ae2b-7e0f03d87d60" providerId="AD" clId="Web-{7C38494C-0107-3329-15A3-BB836A398184}" dt="2023-11-20T13:05:40.185" v="147"/>
          <ac:spMkLst>
            <pc:docMk/>
            <pc:sldMk cId="1650016502" sldId="258"/>
            <ac:spMk id="14" creationId="{42A4FC2C-047E-45A5-965D-8E1E3BF09BC6}"/>
          </ac:spMkLst>
        </pc:spChg>
        <pc:grpChg chg="add">
          <ac:chgData name="Paraschiv, Ana -Maria" userId="S::anamaria.paraschiv@stefanini.com::268c7bb5-8584-48bd-ae2b-7e0f03d87d60" providerId="AD" clId="Web-{7C38494C-0107-3329-15A3-BB836A398184}" dt="2023-11-20T13:05:40.200" v="148"/>
          <ac:grpSpMkLst>
            <pc:docMk/>
            <pc:sldMk cId="1650016502" sldId="258"/>
            <ac:grpSpMk id="19" creationId="{723C66ED-DBBF-12CA-7F5E-813E0E7D036A}"/>
          </ac:grpSpMkLst>
        </pc:grpChg>
        <pc:picChg chg="del">
          <ac:chgData name="Paraschiv, Ana -Maria" userId="S::anamaria.paraschiv@stefanini.com::268c7bb5-8584-48bd-ae2b-7e0f03d87d60" providerId="AD" clId="Web-{7C38494C-0107-3329-15A3-BB836A398184}" dt="2023-11-20T13:04:58.339" v="144"/>
          <ac:picMkLst>
            <pc:docMk/>
            <pc:sldMk cId="1650016502" sldId="258"/>
            <ac:picMk id="4" creationId="{60D983FE-AB52-AB79-ECE7-3A7255B6FC5E}"/>
          </ac:picMkLst>
        </pc:picChg>
        <pc:picChg chg="add mod">
          <ac:chgData name="Paraschiv, Ana -Maria" userId="S::anamaria.paraschiv@stefanini.com::268c7bb5-8584-48bd-ae2b-7e0f03d87d60" providerId="AD" clId="Web-{7C38494C-0107-3329-15A3-BB836A398184}" dt="2023-11-20T13:05:40.200" v="148"/>
          <ac:picMkLst>
            <pc:docMk/>
            <pc:sldMk cId="1650016502" sldId="258"/>
            <ac:picMk id="9" creationId="{9D42EBB0-C40D-ACB8-3885-D42A16C13BB9}"/>
          </ac:picMkLst>
        </pc:picChg>
      </pc:sldChg>
      <pc:sldChg chg="addSp delSp modSp add del mod replId setBg addAnim delAnim setClrOvrMap">
        <pc:chgData name="Paraschiv, Ana -Maria" userId="S::anamaria.paraschiv@stefanini.com::268c7bb5-8584-48bd-ae2b-7e0f03d87d60" providerId="AD" clId="Web-{7C38494C-0107-3329-15A3-BB836A398184}" dt="2023-11-20T13:07:20.267" v="164"/>
        <pc:sldMkLst>
          <pc:docMk/>
          <pc:sldMk cId="2803249520" sldId="258"/>
        </pc:sldMkLst>
        <pc:spChg chg="mod">
          <ac:chgData name="Paraschiv, Ana -Maria" userId="S::anamaria.paraschiv@stefanini.com::268c7bb5-8584-48bd-ae2b-7e0f03d87d60" providerId="AD" clId="Web-{7C38494C-0107-3329-15A3-BB836A398184}" dt="2023-11-20T13:07:14.938" v="163"/>
          <ac:spMkLst>
            <pc:docMk/>
            <pc:sldMk cId="2803249520" sldId="258"/>
            <ac:spMk id="2" creationId="{00000000-0000-0000-0000-000000000000}"/>
          </ac:spMkLst>
        </pc:spChg>
        <pc:spChg chg="mod">
          <ac:chgData name="Paraschiv, Ana -Maria" userId="S::anamaria.paraschiv@stefanini.com::268c7bb5-8584-48bd-ae2b-7e0f03d87d60" providerId="AD" clId="Web-{7C38494C-0107-3329-15A3-BB836A398184}" dt="2023-11-20T13:07:14.938" v="163"/>
          <ac:spMkLst>
            <pc:docMk/>
            <pc:sldMk cId="2803249520" sldId="258"/>
            <ac:spMk id="3" creationId="{00000000-0000-0000-0000-000000000000}"/>
          </ac:spMkLst>
        </pc:spChg>
        <pc:spChg chg="add del">
          <ac:chgData name="Paraschiv, Ana -Maria" userId="S::anamaria.paraschiv@stefanini.com::268c7bb5-8584-48bd-ae2b-7e0f03d87d60" providerId="AD" clId="Web-{7C38494C-0107-3329-15A3-BB836A398184}" dt="2023-11-20T13:06:46.359" v="159"/>
          <ac:spMkLst>
            <pc:docMk/>
            <pc:sldMk cId="2803249520" sldId="258"/>
            <ac:spMk id="10" creationId="{71B2258F-86CA-4D4D-8270-BC05FCDEBFB3}"/>
          </ac:spMkLst>
        </pc:spChg>
        <pc:spChg chg="add del">
          <ac:chgData name="Paraschiv, Ana -Maria" userId="S::anamaria.paraschiv@stefanini.com::268c7bb5-8584-48bd-ae2b-7e0f03d87d60" providerId="AD" clId="Web-{7C38494C-0107-3329-15A3-BB836A398184}" dt="2023-11-20T13:06:53.734" v="161"/>
          <ac:spMkLst>
            <pc:docMk/>
            <pc:sldMk cId="2803249520" sldId="258"/>
            <ac:spMk id="12" creationId="{007891EC-4501-44ED-A8C8-B11B6DB767AB}"/>
          </ac:spMkLst>
        </pc:spChg>
        <pc:spChg chg="add del">
          <ac:chgData name="Paraschiv, Ana -Maria" userId="S::anamaria.paraschiv@stefanini.com::268c7bb5-8584-48bd-ae2b-7e0f03d87d60" providerId="AD" clId="Web-{7C38494C-0107-3329-15A3-BB836A398184}" dt="2023-11-20T13:06:53.734" v="161"/>
          <ac:spMkLst>
            <pc:docMk/>
            <pc:sldMk cId="2803249520" sldId="258"/>
            <ac:spMk id="13" creationId="{C1DD1A8A-57D5-4A81-AD04-532B043C5611}"/>
          </ac:spMkLst>
        </pc:spChg>
        <pc:spChg chg="add del">
          <ac:chgData name="Paraschiv, Ana -Maria" userId="S::anamaria.paraschiv@stefanini.com::268c7bb5-8584-48bd-ae2b-7e0f03d87d60" providerId="AD" clId="Web-{7C38494C-0107-3329-15A3-BB836A398184}" dt="2023-11-20T13:07:14.938" v="163"/>
          <ac:spMkLst>
            <pc:docMk/>
            <pc:sldMk cId="2803249520" sldId="258"/>
            <ac:spMk id="17" creationId="{FA6B11DC-B628-C037-678F-9B711F9740E3}"/>
          </ac:spMkLst>
        </pc:spChg>
        <pc:spChg chg="add del">
          <ac:chgData name="Paraschiv, Ana -Maria" userId="S::anamaria.paraschiv@stefanini.com::268c7bb5-8584-48bd-ae2b-7e0f03d87d60" providerId="AD" clId="Web-{7C38494C-0107-3329-15A3-BB836A398184}" dt="2023-11-20T13:07:14.938" v="163"/>
          <ac:spMkLst>
            <pc:docMk/>
            <pc:sldMk cId="2803249520" sldId="258"/>
            <ac:spMk id="18" creationId="{D4EF69EE-F5F0-8DDB-CE09-95345B8C5323}"/>
          </ac:spMkLst>
        </pc:spChg>
        <pc:grpChg chg="add del">
          <ac:chgData name="Paraschiv, Ana -Maria" userId="S::anamaria.paraschiv@stefanini.com::268c7bb5-8584-48bd-ae2b-7e0f03d87d60" providerId="AD" clId="Web-{7C38494C-0107-3329-15A3-BB836A398184}" dt="2023-11-20T13:07:14.938" v="163"/>
          <ac:grpSpMkLst>
            <pc:docMk/>
            <pc:sldMk cId="2803249520" sldId="258"/>
            <ac:grpSpMk id="19" creationId="{9C068EDF-41EF-0762-9B5F-381BE515CCB8}"/>
          </ac:grpSpMkLst>
        </pc:grpChg>
        <pc:picChg chg="add mod ord">
          <ac:chgData name="Paraschiv, Ana -Maria" userId="S::anamaria.paraschiv@stefanini.com::268c7bb5-8584-48bd-ae2b-7e0f03d87d60" providerId="AD" clId="Web-{7C38494C-0107-3329-15A3-BB836A398184}" dt="2023-11-20T13:07:14.938" v="163"/>
          <ac:picMkLst>
            <pc:docMk/>
            <pc:sldMk cId="2803249520" sldId="258"/>
            <ac:picMk id="5" creationId="{C6698CF3-620D-5AC5-D6A2-215632065A38}"/>
          </ac:picMkLst>
        </pc:picChg>
      </pc:sldChg>
    </pc:docChg>
  </pc:docChgLst>
  <pc:docChgLst>
    <pc:chgData name="Paraschiv, Ana -Maria" userId="S::anamaria.paraschiv@stefanini.com::268c7bb5-8584-48bd-ae2b-7e0f03d87d60" providerId="AD" clId="Web-{720B1533-7333-AF6E-F04A-FDBB11C58BAA}"/>
    <pc:docChg chg="addSld delSld modSld">
      <pc:chgData name="Paraschiv, Ana -Maria" userId="S::anamaria.paraschiv@stefanini.com::268c7bb5-8584-48bd-ae2b-7e0f03d87d60" providerId="AD" clId="Web-{720B1533-7333-AF6E-F04A-FDBB11C58BAA}" dt="2023-11-20T16:18:56.012" v="78" actId="20577"/>
      <pc:docMkLst>
        <pc:docMk/>
      </pc:docMkLst>
      <pc:sldChg chg="addSp delSp modSp">
        <pc:chgData name="Paraschiv, Ana -Maria" userId="S::anamaria.paraschiv@stefanini.com::268c7bb5-8584-48bd-ae2b-7e0f03d87d60" providerId="AD" clId="Web-{720B1533-7333-AF6E-F04A-FDBB11C58BAA}" dt="2023-11-20T15:37:41.430" v="6" actId="1076"/>
        <pc:sldMkLst>
          <pc:docMk/>
          <pc:sldMk cId="109857222" sldId="256"/>
        </pc:sldMkLst>
        <pc:picChg chg="add del mod">
          <ac:chgData name="Paraschiv, Ana -Maria" userId="S::anamaria.paraschiv@stefanini.com::268c7bb5-8584-48bd-ae2b-7e0f03d87d60" providerId="AD" clId="Web-{720B1533-7333-AF6E-F04A-FDBB11C58BAA}" dt="2023-11-20T15:20:12.042" v="1"/>
          <ac:picMkLst>
            <pc:docMk/>
            <pc:sldMk cId="109857222" sldId="256"/>
            <ac:picMk id="5" creationId="{5CF40FFA-D31C-49D7-6C26-5BF573078751}"/>
          </ac:picMkLst>
        </pc:picChg>
        <pc:picChg chg="add mod modCrop">
          <ac:chgData name="Paraschiv, Ana -Maria" userId="S::anamaria.paraschiv@stefanini.com::268c7bb5-8584-48bd-ae2b-7e0f03d87d60" providerId="AD" clId="Web-{720B1533-7333-AF6E-F04A-FDBB11C58BAA}" dt="2023-11-20T15:37:41.430" v="6" actId="1076"/>
          <ac:picMkLst>
            <pc:docMk/>
            <pc:sldMk cId="109857222" sldId="256"/>
            <ac:picMk id="6" creationId="{0EEBD9E1-9440-1B82-04D6-997B781F52E3}"/>
          </ac:picMkLst>
        </pc:picChg>
      </pc:sldChg>
      <pc:sldChg chg="addSp delSp modSp del">
        <pc:chgData name="Paraschiv, Ana -Maria" userId="S::anamaria.paraschiv@stefanini.com::268c7bb5-8584-48bd-ae2b-7e0f03d87d60" providerId="AD" clId="Web-{720B1533-7333-AF6E-F04A-FDBB11C58BAA}" dt="2023-11-20T16:12:16.287" v="17"/>
        <pc:sldMkLst>
          <pc:docMk/>
          <pc:sldMk cId="314376672" sldId="257"/>
        </pc:sldMkLst>
        <pc:spChg chg="add del mod">
          <ac:chgData name="Paraschiv, Ana -Maria" userId="S::anamaria.paraschiv@stefanini.com::268c7bb5-8584-48bd-ae2b-7e0f03d87d60" providerId="AD" clId="Web-{720B1533-7333-AF6E-F04A-FDBB11C58BAA}" dt="2023-11-20T16:11:50.145" v="15"/>
          <ac:spMkLst>
            <pc:docMk/>
            <pc:sldMk cId="314376672" sldId="257"/>
            <ac:spMk id="3" creationId="{50510106-454B-D23F-9A9C-392ED813DB2E}"/>
          </ac:spMkLst>
        </pc:spChg>
        <pc:picChg chg="add del mod ord">
          <ac:chgData name="Paraschiv, Ana -Maria" userId="S::anamaria.paraschiv@stefanini.com::268c7bb5-8584-48bd-ae2b-7e0f03d87d60" providerId="AD" clId="Web-{720B1533-7333-AF6E-F04A-FDBB11C58BAA}" dt="2023-11-20T16:11:50.145" v="15"/>
          <ac:picMkLst>
            <pc:docMk/>
            <pc:sldMk cId="314376672" sldId="257"/>
            <ac:picMk id="4" creationId="{157699B7-41B4-E96B-FF21-2D195A219E46}"/>
          </ac:picMkLst>
        </pc:picChg>
      </pc:sldChg>
      <pc:sldChg chg="modSp new">
        <pc:chgData name="Paraschiv, Ana -Maria" userId="S::anamaria.paraschiv@stefanini.com::268c7bb5-8584-48bd-ae2b-7e0f03d87d60" providerId="AD" clId="Web-{720B1533-7333-AF6E-F04A-FDBB11C58BAA}" dt="2023-11-20T16:18:56.012" v="78" actId="20577"/>
        <pc:sldMkLst>
          <pc:docMk/>
          <pc:sldMk cId="2522181472" sldId="258"/>
        </pc:sldMkLst>
        <pc:spChg chg="mod">
          <ac:chgData name="Paraschiv, Ana -Maria" userId="S::anamaria.paraschiv@stefanini.com::268c7bb5-8584-48bd-ae2b-7e0f03d87d60" providerId="AD" clId="Web-{720B1533-7333-AF6E-F04A-FDBB11C58BAA}" dt="2023-11-20T16:12:25.412" v="29" actId="20577"/>
          <ac:spMkLst>
            <pc:docMk/>
            <pc:sldMk cId="2522181472" sldId="258"/>
            <ac:spMk id="2" creationId="{9688CAA5-6048-3B46-04D6-F2E16369F218}"/>
          </ac:spMkLst>
        </pc:spChg>
        <pc:spChg chg="mod">
          <ac:chgData name="Paraschiv, Ana -Maria" userId="S::anamaria.paraschiv@stefanini.com::268c7bb5-8584-48bd-ae2b-7e0f03d87d60" providerId="AD" clId="Web-{720B1533-7333-AF6E-F04A-FDBB11C58BAA}" dt="2023-11-20T16:18:56.012" v="78" actId="20577"/>
          <ac:spMkLst>
            <pc:docMk/>
            <pc:sldMk cId="2522181472" sldId="258"/>
            <ac:spMk id="3" creationId="{844C084E-644A-F118-9F50-A1B70D237D0A}"/>
          </ac:spMkLst>
        </pc:spChg>
      </pc:sldChg>
    </pc:docChg>
  </pc:docChgLst>
  <pc:docChgLst>
    <pc:chgData name="Paraschiv, Ana -Maria" userId="S::anamaria.paraschiv@stefanini.com::268c7bb5-8584-48bd-ae2b-7e0f03d87d60" providerId="AD" clId="Web-{940E96B0-6313-BD60-1858-0C323865EB12}"/>
    <pc:docChg chg="modSld">
      <pc:chgData name="Paraschiv, Ana -Maria" userId="S::anamaria.paraschiv@stefanini.com::268c7bb5-8584-48bd-ae2b-7e0f03d87d60" providerId="AD" clId="Web-{940E96B0-6313-BD60-1858-0C323865EB12}" dt="2023-12-03T20:20:11.955" v="1" actId="1076"/>
      <pc:docMkLst>
        <pc:docMk/>
      </pc:docMkLst>
      <pc:sldChg chg="modSp">
        <pc:chgData name="Paraschiv, Ana -Maria" userId="S::anamaria.paraschiv@stefanini.com::268c7bb5-8584-48bd-ae2b-7e0f03d87d60" providerId="AD" clId="Web-{940E96B0-6313-BD60-1858-0C323865EB12}" dt="2023-12-03T20:20:11.955" v="1" actId="1076"/>
        <pc:sldMkLst>
          <pc:docMk/>
          <pc:sldMk cId="109857222" sldId="256"/>
        </pc:sldMkLst>
        <pc:spChg chg="mod">
          <ac:chgData name="Paraschiv, Ana -Maria" userId="S::anamaria.paraschiv@stefanini.com::268c7bb5-8584-48bd-ae2b-7e0f03d87d60" providerId="AD" clId="Web-{940E96B0-6313-BD60-1858-0C323865EB12}" dt="2023-12-03T20:20:11.955" v="1" actId="1076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Paraschiv, Ana -Maria" userId="S::anamaria.paraschiv@stefanini.com::268c7bb5-8584-48bd-ae2b-7e0f03d87d60" providerId="AD" clId="Web-{652A8756-6755-4493-BF7C-D8831A7A7855}"/>
    <pc:docChg chg="addSld delSld modSld sldOrd">
      <pc:chgData name="Paraschiv, Ana -Maria" userId="S::anamaria.paraschiv@stefanini.com::268c7bb5-8584-48bd-ae2b-7e0f03d87d60" providerId="AD" clId="Web-{652A8756-6755-4493-BF7C-D8831A7A7855}" dt="2023-12-02T23:38:37.849" v="1787" actId="20577"/>
      <pc:docMkLst>
        <pc:docMk/>
      </pc:docMkLst>
      <pc:sldChg chg="ord">
        <pc:chgData name="Paraschiv, Ana -Maria" userId="S::anamaria.paraschiv@stefanini.com::268c7bb5-8584-48bd-ae2b-7e0f03d87d60" providerId="AD" clId="Web-{652A8756-6755-4493-BF7C-D8831A7A7855}" dt="2023-12-02T21:44:43.063" v="865"/>
        <pc:sldMkLst>
          <pc:docMk/>
          <pc:sldMk cId="1166103522" sldId="275"/>
        </pc:sldMkLst>
      </pc:sldChg>
      <pc:sldChg chg="addSp delSp modSp del">
        <pc:chgData name="Paraschiv, Ana -Maria" userId="S::anamaria.paraschiv@stefanini.com::268c7bb5-8584-48bd-ae2b-7e0f03d87d60" providerId="AD" clId="Web-{652A8756-6755-4493-BF7C-D8831A7A7855}" dt="2023-12-02T18:37:00.009" v="71"/>
        <pc:sldMkLst>
          <pc:docMk/>
          <pc:sldMk cId="1018463706" sldId="276"/>
        </pc:sldMkLst>
        <pc:spChg chg="mod">
          <ac:chgData name="Paraschiv, Ana -Maria" userId="S::anamaria.paraschiv@stefanini.com::268c7bb5-8584-48bd-ae2b-7e0f03d87d60" providerId="AD" clId="Web-{652A8756-6755-4493-BF7C-D8831A7A7855}" dt="2023-12-02T18:34:26.563" v="38" actId="20577"/>
          <ac:spMkLst>
            <pc:docMk/>
            <pc:sldMk cId="1018463706" sldId="276"/>
            <ac:spMk id="2" creationId="{626FDDA4-DE1B-87FE-2D46-841E649A8E46}"/>
          </ac:spMkLst>
        </pc:spChg>
        <pc:spChg chg="del">
          <ac:chgData name="Paraschiv, Ana -Maria" userId="S::anamaria.paraschiv@stefanini.com::268c7bb5-8584-48bd-ae2b-7e0f03d87d60" providerId="AD" clId="Web-{652A8756-6755-4493-BF7C-D8831A7A7855}" dt="2023-12-02T18:28:38.762" v="22"/>
          <ac:spMkLst>
            <pc:docMk/>
            <pc:sldMk cId="1018463706" sldId="276"/>
            <ac:spMk id="3" creationId="{FF68EF25-AA7B-69D4-B7AB-B0235BCE816D}"/>
          </ac:spMkLst>
        </pc:spChg>
        <pc:picChg chg="add del mod">
          <ac:chgData name="Paraschiv, Ana -Maria" userId="S::anamaria.paraschiv@stefanini.com::268c7bb5-8584-48bd-ae2b-7e0f03d87d60" providerId="AD" clId="Web-{652A8756-6755-4493-BF7C-D8831A7A7855}" dt="2023-12-02T18:33:28.669" v="28"/>
          <ac:picMkLst>
            <pc:docMk/>
            <pc:sldMk cId="1018463706" sldId="276"/>
            <ac:picMk id="5" creationId="{A8D08C4D-ED25-8C37-C298-7E787E28515D}"/>
          </ac:picMkLst>
        </pc:picChg>
        <pc:picChg chg="add del mod">
          <ac:chgData name="Paraschiv, Ana -Maria" userId="S::anamaria.paraschiv@stefanini.com::268c7bb5-8584-48bd-ae2b-7e0f03d87d60" providerId="AD" clId="Web-{652A8756-6755-4493-BF7C-D8831A7A7855}" dt="2023-12-02T18:35:53.912" v="45"/>
          <ac:picMkLst>
            <pc:docMk/>
            <pc:sldMk cId="1018463706" sldId="276"/>
            <ac:picMk id="6" creationId="{C8108563-10CD-5DDD-0CE9-100990FF5902}"/>
          </ac:picMkLst>
        </pc:picChg>
      </pc:sldChg>
      <pc:sldChg chg="addSp delSp modSp new">
        <pc:chgData name="Paraschiv, Ana -Maria" userId="S::anamaria.paraschiv@stefanini.com::268c7bb5-8584-48bd-ae2b-7e0f03d87d60" providerId="AD" clId="Web-{652A8756-6755-4493-BF7C-D8831A7A7855}" dt="2023-12-02T19:04:27.539" v="182" actId="1076"/>
        <pc:sldMkLst>
          <pc:docMk/>
          <pc:sldMk cId="4070977695" sldId="277"/>
        </pc:sldMkLst>
        <pc:spChg chg="mod">
          <ac:chgData name="Paraschiv, Ana -Maria" userId="S::anamaria.paraschiv@stefanini.com::268c7bb5-8584-48bd-ae2b-7e0f03d87d60" providerId="AD" clId="Web-{652A8756-6755-4493-BF7C-D8831A7A7855}" dt="2023-12-02T18:44:48.660" v="101" actId="20577"/>
          <ac:spMkLst>
            <pc:docMk/>
            <pc:sldMk cId="4070977695" sldId="277"/>
            <ac:spMk id="2" creationId="{923FA7A7-602D-FE5E-9710-BD0408044BE1}"/>
          </ac:spMkLst>
        </pc:spChg>
        <pc:spChg chg="del">
          <ac:chgData name="Paraschiv, Ana -Maria" userId="S::anamaria.paraschiv@stefanini.com::268c7bb5-8584-48bd-ae2b-7e0f03d87d60" providerId="AD" clId="Web-{652A8756-6755-4493-BF7C-D8831A7A7855}" dt="2023-12-02T18:36:49.571" v="69"/>
          <ac:spMkLst>
            <pc:docMk/>
            <pc:sldMk cId="4070977695" sldId="277"/>
            <ac:spMk id="3" creationId="{5A1BC556-B3D2-09A5-B056-61E1EA73797A}"/>
          </ac:spMkLst>
        </pc:spChg>
        <pc:spChg chg="add mod">
          <ac:chgData name="Paraschiv, Ana -Maria" userId="S::anamaria.paraschiv@stefanini.com::268c7bb5-8584-48bd-ae2b-7e0f03d87d60" providerId="AD" clId="Web-{652A8756-6755-4493-BF7C-D8831A7A7855}" dt="2023-12-02T18:37:06.166" v="72"/>
          <ac:spMkLst>
            <pc:docMk/>
            <pc:sldMk cId="4070977695" sldId="277"/>
            <ac:spMk id="4" creationId="{51A4338A-5F1B-FB72-4A0D-841C5D07405E}"/>
          </ac:spMkLst>
        </pc:spChg>
        <pc:spChg chg="add mod">
          <ac:chgData name="Paraschiv, Ana -Maria" userId="S::anamaria.paraschiv@stefanini.com::268c7bb5-8584-48bd-ae2b-7e0f03d87d60" providerId="AD" clId="Web-{652A8756-6755-4493-BF7C-D8831A7A7855}" dt="2023-12-02T18:52:14.951" v="148" actId="1076"/>
          <ac:spMkLst>
            <pc:docMk/>
            <pc:sldMk cId="4070977695" sldId="277"/>
            <ac:spMk id="8" creationId="{CC9DC01A-BE09-AB5F-268A-0B2E31B07D0B}"/>
          </ac:spMkLst>
        </pc:spChg>
        <pc:spChg chg="add mod">
          <ac:chgData name="Paraschiv, Ana -Maria" userId="S::anamaria.paraschiv@stefanini.com::268c7bb5-8584-48bd-ae2b-7e0f03d87d60" providerId="AD" clId="Web-{652A8756-6755-4493-BF7C-D8831A7A7855}" dt="2023-12-02T19:02:01.515" v="157" actId="1076"/>
          <ac:spMkLst>
            <pc:docMk/>
            <pc:sldMk cId="4070977695" sldId="277"/>
            <ac:spMk id="13" creationId="{E3CBD242-F40A-4634-1C5A-5E4EA9D078F7}"/>
          </ac:spMkLst>
        </pc:spChg>
        <pc:spChg chg="add del mod">
          <ac:chgData name="Paraschiv, Ana -Maria" userId="S::anamaria.paraschiv@stefanini.com::268c7bb5-8584-48bd-ae2b-7e0f03d87d60" providerId="AD" clId="Web-{652A8756-6755-4493-BF7C-D8831A7A7855}" dt="2023-12-02T19:02:25.267" v="160"/>
          <ac:spMkLst>
            <pc:docMk/>
            <pc:sldMk cId="4070977695" sldId="277"/>
            <ac:spMk id="15" creationId="{5C38EFFE-A58C-3C00-C8C4-27771A3F6523}"/>
          </ac:spMkLst>
        </pc:spChg>
        <pc:spChg chg="add mod">
          <ac:chgData name="Paraschiv, Ana -Maria" userId="S::anamaria.paraschiv@stefanini.com::268c7bb5-8584-48bd-ae2b-7e0f03d87d60" providerId="AD" clId="Web-{652A8756-6755-4493-BF7C-D8831A7A7855}" dt="2023-12-02T19:04:27.539" v="182" actId="1076"/>
          <ac:spMkLst>
            <pc:docMk/>
            <pc:sldMk cId="4070977695" sldId="277"/>
            <ac:spMk id="17" creationId="{91E91593-74F1-6FEF-985E-1643B7E18399}"/>
          </ac:spMkLst>
        </pc:spChg>
        <pc:picChg chg="add del mod">
          <ac:chgData name="Paraschiv, Ana -Maria" userId="S::anamaria.paraschiv@stefanini.com::268c7bb5-8584-48bd-ae2b-7e0f03d87d60" providerId="AD" clId="Web-{652A8756-6755-4493-BF7C-D8831A7A7855}" dt="2023-12-02T18:38:14.466" v="74"/>
          <ac:picMkLst>
            <pc:docMk/>
            <pc:sldMk cId="4070977695" sldId="277"/>
            <ac:picMk id="5" creationId="{4CD013D9-5298-BCDF-2EA4-2BE7CA700993}"/>
          </ac:picMkLst>
        </pc:picChg>
        <pc:picChg chg="add mod">
          <ac:chgData name="Paraschiv, Ana -Maria" userId="S::anamaria.paraschiv@stefanini.com::268c7bb5-8584-48bd-ae2b-7e0f03d87d60" providerId="AD" clId="Web-{652A8756-6755-4493-BF7C-D8831A7A7855}" dt="2023-12-02T18:39:50.191" v="79" actId="1076"/>
          <ac:picMkLst>
            <pc:docMk/>
            <pc:sldMk cId="4070977695" sldId="277"/>
            <ac:picMk id="6" creationId="{6CED6835-8F6F-C021-1EFD-B808AF83ECC2}"/>
          </ac:picMkLst>
        </pc:picChg>
        <pc:picChg chg="add del mod">
          <ac:chgData name="Paraschiv, Ana -Maria" userId="S::anamaria.paraschiv@stefanini.com::268c7bb5-8584-48bd-ae2b-7e0f03d87d60" providerId="AD" clId="Web-{652A8756-6755-4493-BF7C-D8831A7A7855}" dt="2023-12-02T18:50:11.007" v="138"/>
          <ac:picMkLst>
            <pc:docMk/>
            <pc:sldMk cId="4070977695" sldId="277"/>
            <ac:picMk id="9" creationId="{07135A4A-3593-85E3-6ABF-80C253D12C6F}"/>
          </ac:picMkLst>
        </pc:picChg>
        <pc:picChg chg="add del mod">
          <ac:chgData name="Paraschiv, Ana -Maria" userId="S::anamaria.paraschiv@stefanini.com::268c7bb5-8584-48bd-ae2b-7e0f03d87d60" providerId="AD" clId="Web-{652A8756-6755-4493-BF7C-D8831A7A7855}" dt="2023-12-02T18:50:53.259" v="142"/>
          <ac:picMkLst>
            <pc:docMk/>
            <pc:sldMk cId="4070977695" sldId="277"/>
            <ac:picMk id="10" creationId="{43181D71-5702-CC53-13BE-35A3FEDB44AE}"/>
          </ac:picMkLst>
        </pc:picChg>
        <pc:picChg chg="add mod">
          <ac:chgData name="Paraschiv, Ana -Maria" userId="S::anamaria.paraschiv@stefanini.com::268c7bb5-8584-48bd-ae2b-7e0f03d87d60" providerId="AD" clId="Web-{652A8756-6755-4493-BF7C-D8831A7A7855}" dt="2023-12-02T18:52:28.639" v="149" actId="1076"/>
          <ac:picMkLst>
            <pc:docMk/>
            <pc:sldMk cId="4070977695" sldId="277"/>
            <ac:picMk id="11" creationId="{70F009BB-7F9B-B112-8698-812821B56762}"/>
          </ac:picMkLst>
        </pc:picChg>
      </pc:sldChg>
      <pc:sldChg chg="addSp delSp modSp add replId">
        <pc:chgData name="Paraschiv, Ana -Maria" userId="S::anamaria.paraschiv@stefanini.com::268c7bb5-8584-48bd-ae2b-7e0f03d87d60" providerId="AD" clId="Web-{652A8756-6755-4493-BF7C-D8831A7A7855}" dt="2023-12-02T23:12:38.478" v="1540" actId="1076"/>
        <pc:sldMkLst>
          <pc:docMk/>
          <pc:sldMk cId="3701939835" sldId="278"/>
        </pc:sldMkLst>
        <pc:spChg chg="mod">
          <ac:chgData name="Paraschiv, Ana -Maria" userId="S::anamaria.paraschiv@stefanini.com::268c7bb5-8584-48bd-ae2b-7e0f03d87d60" providerId="AD" clId="Web-{652A8756-6755-4493-BF7C-D8831A7A7855}" dt="2023-12-02T22:08:25.167" v="1105" actId="20577"/>
          <ac:spMkLst>
            <pc:docMk/>
            <pc:sldMk cId="3701939835" sldId="278"/>
            <ac:spMk id="2" creationId="{923FA7A7-602D-FE5E-9710-BD0408044BE1}"/>
          </ac:spMkLst>
        </pc:spChg>
        <pc:spChg chg="add mod">
          <ac:chgData name="Paraschiv, Ana -Maria" userId="S::anamaria.paraschiv@stefanini.com::268c7bb5-8584-48bd-ae2b-7e0f03d87d60" providerId="AD" clId="Web-{652A8756-6755-4493-BF7C-D8831A7A7855}" dt="2023-12-02T22:32:17.033" v="1193"/>
          <ac:spMkLst>
            <pc:docMk/>
            <pc:sldMk cId="3701939835" sldId="278"/>
            <ac:spMk id="5" creationId="{73E277EA-75C1-82A3-C391-AA52719C09F3}"/>
          </ac:spMkLst>
        </pc:spChg>
        <pc:spChg chg="mod">
          <ac:chgData name="Paraschiv, Ana -Maria" userId="S::anamaria.paraschiv@stefanini.com::268c7bb5-8584-48bd-ae2b-7e0f03d87d60" providerId="AD" clId="Web-{652A8756-6755-4493-BF7C-D8831A7A7855}" dt="2023-12-02T23:11:24.913" v="1537" actId="1076"/>
          <ac:spMkLst>
            <pc:docMk/>
            <pc:sldMk cId="3701939835" sldId="278"/>
            <ac:spMk id="8" creationId="{CC9DC01A-BE09-AB5F-268A-0B2E31B07D0B}"/>
          </ac:spMkLst>
        </pc:spChg>
        <pc:spChg chg="add mod">
          <ac:chgData name="Paraschiv, Ana -Maria" userId="S::anamaria.paraschiv@stefanini.com::268c7bb5-8584-48bd-ae2b-7e0f03d87d60" providerId="AD" clId="Web-{652A8756-6755-4493-BF7C-D8831A7A7855}" dt="2023-12-02T22:50:45.611" v="1370" actId="1076"/>
          <ac:spMkLst>
            <pc:docMk/>
            <pc:sldMk cId="3701939835" sldId="278"/>
            <ac:spMk id="10" creationId="{E8067B54-4BE5-9642-58A0-E2F63A806A6F}"/>
          </ac:spMkLst>
        </pc:spChg>
        <pc:spChg chg="add mod">
          <ac:chgData name="Paraschiv, Ana -Maria" userId="S::anamaria.paraschiv@stefanini.com::268c7bb5-8584-48bd-ae2b-7e0f03d87d60" providerId="AD" clId="Web-{652A8756-6755-4493-BF7C-D8831A7A7855}" dt="2023-12-02T22:58:28.701" v="1502" actId="1076"/>
          <ac:spMkLst>
            <pc:docMk/>
            <pc:sldMk cId="3701939835" sldId="278"/>
            <ac:spMk id="12" creationId="{6AE5B63D-C12F-1F27-A059-6E3BADC6C396}"/>
          </ac:spMkLst>
        </pc:spChg>
        <pc:spChg chg="add mod">
          <ac:chgData name="Paraschiv, Ana -Maria" userId="S::anamaria.paraschiv@stefanini.com::268c7bb5-8584-48bd-ae2b-7e0f03d87d60" providerId="AD" clId="Web-{652A8756-6755-4493-BF7C-D8831A7A7855}" dt="2023-12-02T23:02:20.705" v="1518" actId="20577"/>
          <ac:spMkLst>
            <pc:docMk/>
            <pc:sldMk cId="3701939835" sldId="278"/>
            <ac:spMk id="14" creationId="{26B9189F-62A0-09A9-27F4-657EAA73CD56}"/>
          </ac:spMkLst>
        </pc:spChg>
        <pc:picChg chg="add mod">
          <ac:chgData name="Paraschiv, Ana -Maria" userId="S::anamaria.paraschiv@stefanini.com::268c7bb5-8584-48bd-ae2b-7e0f03d87d60" providerId="AD" clId="Web-{652A8756-6755-4493-BF7C-D8831A7A7855}" dt="2023-12-02T22:27:47.912" v="1139" actId="1076"/>
          <ac:picMkLst>
            <pc:docMk/>
            <pc:sldMk cId="3701939835" sldId="278"/>
            <ac:picMk id="3" creationId="{73A9CABB-55EF-6435-6BD0-121E194E9BD8}"/>
          </ac:picMkLst>
        </pc:picChg>
        <pc:picChg chg="del">
          <ac:chgData name="Paraschiv, Ana -Maria" userId="S::anamaria.paraschiv@stefanini.com::268c7bb5-8584-48bd-ae2b-7e0f03d87d60" providerId="AD" clId="Web-{652A8756-6755-4493-BF7C-D8831A7A7855}" dt="2023-12-02T22:23:25.793" v="1126"/>
          <ac:picMkLst>
            <pc:docMk/>
            <pc:sldMk cId="3701939835" sldId="278"/>
            <ac:picMk id="6" creationId="{6CED6835-8F6F-C021-1EFD-B808AF83ECC2}"/>
          </ac:picMkLst>
        </pc:picChg>
        <pc:picChg chg="del">
          <ac:chgData name="Paraschiv, Ana -Maria" userId="S::anamaria.paraschiv@stefanini.com::268c7bb5-8584-48bd-ae2b-7e0f03d87d60" providerId="AD" clId="Web-{652A8756-6755-4493-BF7C-D8831A7A7855}" dt="2023-12-02T23:08:31.985" v="1528"/>
          <ac:picMkLst>
            <pc:docMk/>
            <pc:sldMk cId="3701939835" sldId="278"/>
            <ac:picMk id="11" creationId="{70F009BB-7F9B-B112-8698-812821B56762}"/>
          </ac:picMkLst>
        </pc:picChg>
        <pc:picChg chg="add del mod">
          <ac:chgData name="Paraschiv, Ana -Maria" userId="S::anamaria.paraschiv@stefanini.com::268c7bb5-8584-48bd-ae2b-7e0f03d87d60" providerId="AD" clId="Web-{652A8756-6755-4493-BF7C-D8831A7A7855}" dt="2023-12-02T23:08:05.516" v="1524"/>
          <ac:picMkLst>
            <pc:docMk/>
            <pc:sldMk cId="3701939835" sldId="278"/>
            <ac:picMk id="15" creationId="{4A78B72C-3D12-CAC4-6FB6-0731F3FAB5F2}"/>
          </ac:picMkLst>
        </pc:picChg>
        <pc:picChg chg="add mod">
          <ac:chgData name="Paraschiv, Ana -Maria" userId="S::anamaria.paraschiv@stefanini.com::268c7bb5-8584-48bd-ae2b-7e0f03d87d60" providerId="AD" clId="Web-{652A8756-6755-4493-BF7C-D8831A7A7855}" dt="2023-12-02T23:12:38.478" v="1540" actId="1076"/>
          <ac:picMkLst>
            <pc:docMk/>
            <pc:sldMk cId="3701939835" sldId="278"/>
            <ac:picMk id="16" creationId="{C0158AD8-E7E7-C81B-B5FC-98B77FD3E448}"/>
          </ac:picMkLst>
        </pc:picChg>
        <pc:cxnChg chg="add mod">
          <ac:chgData name="Paraschiv, Ana -Maria" userId="S::anamaria.paraschiv@stefanini.com::268c7bb5-8584-48bd-ae2b-7e0f03d87d60" providerId="AD" clId="Web-{652A8756-6755-4493-BF7C-D8831A7A7855}" dt="2023-12-02T22:50:34.876" v="1369" actId="14100"/>
          <ac:cxnSpMkLst>
            <pc:docMk/>
            <pc:sldMk cId="3701939835" sldId="278"/>
            <ac:cxnSpMk id="7" creationId="{CFE6B196-E558-DC70-2EEC-ED1699F79C9A}"/>
          </ac:cxnSpMkLst>
        </pc:cxnChg>
      </pc:sldChg>
      <pc:sldChg chg="addSp delSp modSp add replId">
        <pc:chgData name="Paraschiv, Ana -Maria" userId="S::anamaria.paraschiv@stefanini.com::268c7bb5-8584-48bd-ae2b-7e0f03d87d60" providerId="AD" clId="Web-{652A8756-6755-4493-BF7C-D8831A7A7855}" dt="2023-12-02T23:38:37.849" v="1787" actId="20577"/>
        <pc:sldMkLst>
          <pc:docMk/>
          <pc:sldMk cId="2542282740" sldId="279"/>
        </pc:sldMkLst>
        <pc:spChg chg="mod">
          <ac:chgData name="Paraschiv, Ana -Maria" userId="S::anamaria.paraschiv@stefanini.com::268c7bb5-8584-48bd-ae2b-7e0f03d87d60" providerId="AD" clId="Web-{652A8756-6755-4493-BF7C-D8831A7A7855}" dt="2023-12-02T19:16:26.814" v="226" actId="20577"/>
          <ac:spMkLst>
            <pc:docMk/>
            <pc:sldMk cId="2542282740" sldId="279"/>
            <ac:spMk id="2" creationId="{923FA7A7-602D-FE5E-9710-BD0408044BE1}"/>
          </ac:spMkLst>
        </pc:spChg>
        <pc:spChg chg="add del mod">
          <ac:chgData name="Paraschiv, Ana -Maria" userId="S::anamaria.paraschiv@stefanini.com::268c7bb5-8584-48bd-ae2b-7e0f03d87d60" providerId="AD" clId="Web-{652A8756-6755-4493-BF7C-D8831A7A7855}" dt="2023-12-02T21:45:35.017" v="874"/>
          <ac:spMkLst>
            <pc:docMk/>
            <pc:sldMk cId="2542282740" sldId="279"/>
            <ac:spMk id="5" creationId="{59FDFB1F-178E-C47F-1889-961E94E5FD25}"/>
          </ac:spMkLst>
        </pc:spChg>
        <pc:spChg chg="add mod">
          <ac:chgData name="Paraschiv, Ana -Maria" userId="S::anamaria.paraschiv@stefanini.com::268c7bb5-8584-48bd-ae2b-7e0f03d87d60" providerId="AD" clId="Web-{652A8756-6755-4493-BF7C-D8831A7A7855}" dt="2023-12-02T23:38:37.849" v="1787" actId="20577"/>
          <ac:spMkLst>
            <pc:docMk/>
            <pc:sldMk cId="2542282740" sldId="279"/>
            <ac:spMk id="7" creationId="{0C108688-8F9D-317C-DB2B-D152474CBB21}"/>
          </ac:spMkLst>
        </pc:spChg>
        <pc:spChg chg="mod">
          <ac:chgData name="Paraschiv, Ana -Maria" userId="S::anamaria.paraschiv@stefanini.com::268c7bb5-8584-48bd-ae2b-7e0f03d87d60" providerId="AD" clId="Web-{652A8756-6755-4493-BF7C-D8831A7A7855}" dt="2023-12-02T23:22:04.465" v="1783" actId="1076"/>
          <ac:spMkLst>
            <pc:docMk/>
            <pc:sldMk cId="2542282740" sldId="279"/>
            <ac:spMk id="8" creationId="{CC9DC01A-BE09-AB5F-268A-0B2E31B07D0B}"/>
          </ac:spMkLst>
        </pc:spChg>
        <pc:spChg chg="add mod">
          <ac:chgData name="Paraschiv, Ana -Maria" userId="S::anamaria.paraschiv@stefanini.com::268c7bb5-8584-48bd-ae2b-7e0f03d87d60" providerId="AD" clId="Web-{652A8756-6755-4493-BF7C-D8831A7A7855}" dt="2023-12-02T22:09:28.686" v="1108" actId="1076"/>
          <ac:spMkLst>
            <pc:docMk/>
            <pc:sldMk cId="2542282740" sldId="279"/>
            <ac:spMk id="10" creationId="{EEE4B2B2-6290-185A-E853-F015E94C71BB}"/>
          </ac:spMkLst>
        </pc:spChg>
        <pc:spChg chg="add mod">
          <ac:chgData name="Paraschiv, Ana -Maria" userId="S::anamaria.paraschiv@stefanini.com::268c7bb5-8584-48bd-ae2b-7e0f03d87d60" providerId="AD" clId="Web-{652A8756-6755-4493-BF7C-D8831A7A7855}" dt="2023-12-02T22:19:59.895" v="1119" actId="14100"/>
          <ac:spMkLst>
            <pc:docMk/>
            <pc:sldMk cId="2542282740" sldId="279"/>
            <ac:spMk id="12" creationId="{63BD13FE-6472-F883-90E1-6952B7D3B0BD}"/>
          </ac:spMkLst>
        </pc:spChg>
        <pc:spChg chg="add mod">
          <ac:chgData name="Paraschiv, Ana -Maria" userId="S::anamaria.paraschiv@stefanini.com::268c7bb5-8584-48bd-ae2b-7e0f03d87d60" providerId="AD" clId="Web-{652A8756-6755-4493-BF7C-D8831A7A7855}" dt="2023-12-02T23:22:31.294" v="1785" actId="1076"/>
          <ac:spMkLst>
            <pc:docMk/>
            <pc:sldMk cId="2542282740" sldId="279"/>
            <ac:spMk id="13" creationId="{CADE66CF-AE74-7D7C-00BF-93BEACE8632D}"/>
          </ac:spMkLst>
        </pc:spChg>
        <pc:picChg chg="add mod">
          <ac:chgData name="Paraschiv, Ana -Maria" userId="S::anamaria.paraschiv@stefanini.com::268c7bb5-8584-48bd-ae2b-7e0f03d87d60" providerId="AD" clId="Web-{652A8756-6755-4493-BF7C-D8831A7A7855}" dt="2023-12-02T19:22:17.740" v="229" actId="1076"/>
          <ac:picMkLst>
            <pc:docMk/>
            <pc:sldMk cId="2542282740" sldId="279"/>
            <ac:picMk id="3" creationId="{0C5065B3-965F-2CBF-6536-566302EB5FCB}"/>
          </ac:picMkLst>
        </pc:picChg>
        <pc:picChg chg="del">
          <ac:chgData name="Paraschiv, Ana -Maria" userId="S::anamaria.paraschiv@stefanini.com::268c7bb5-8584-48bd-ae2b-7e0f03d87d60" providerId="AD" clId="Web-{652A8756-6755-4493-BF7C-D8831A7A7855}" dt="2023-12-02T19:22:38.522" v="230"/>
          <ac:picMkLst>
            <pc:docMk/>
            <pc:sldMk cId="2542282740" sldId="279"/>
            <ac:picMk id="6" creationId="{6CED6835-8F6F-C021-1EFD-B808AF83ECC2}"/>
          </ac:picMkLst>
        </pc:picChg>
        <pc:picChg chg="del">
          <ac:chgData name="Paraschiv, Ana -Maria" userId="S::anamaria.paraschiv@stefanini.com::268c7bb5-8584-48bd-ae2b-7e0f03d87d60" providerId="AD" clId="Web-{652A8756-6755-4493-BF7C-D8831A7A7855}" dt="2023-12-02T19:29:33.957" v="232"/>
          <ac:picMkLst>
            <pc:docMk/>
            <pc:sldMk cId="2542282740" sldId="279"/>
            <ac:picMk id="11" creationId="{70F009BB-7F9B-B112-8698-812821B56762}"/>
          </ac:picMkLst>
        </pc:picChg>
      </pc:sldChg>
      <pc:sldChg chg="delSp modSp add del replId">
        <pc:chgData name="Paraschiv, Ana -Maria" userId="S::anamaria.paraschiv@stefanini.com::268c7bb5-8584-48bd-ae2b-7e0f03d87d60" providerId="AD" clId="Web-{652A8756-6755-4493-BF7C-D8831A7A7855}" dt="2023-12-02T19:15:47.249" v="218"/>
        <pc:sldMkLst>
          <pc:docMk/>
          <pc:sldMk cId="3196109291" sldId="279"/>
        </pc:sldMkLst>
        <pc:spChg chg="mod">
          <ac:chgData name="Paraschiv, Ana -Maria" userId="S::anamaria.paraschiv@stefanini.com::268c7bb5-8584-48bd-ae2b-7e0f03d87d60" providerId="AD" clId="Web-{652A8756-6755-4493-BF7C-D8831A7A7855}" dt="2023-12-02T19:14:21.760" v="212" actId="20577"/>
          <ac:spMkLst>
            <pc:docMk/>
            <pc:sldMk cId="3196109291" sldId="279"/>
            <ac:spMk id="2" creationId="{923FA7A7-602D-FE5E-9710-BD0408044BE1}"/>
          </ac:spMkLst>
        </pc:spChg>
        <pc:spChg chg="del">
          <ac:chgData name="Paraschiv, Ana -Maria" userId="S::anamaria.paraschiv@stefanini.com::268c7bb5-8584-48bd-ae2b-7e0f03d87d60" providerId="AD" clId="Web-{652A8756-6755-4493-BF7C-D8831A7A7855}" dt="2023-12-02T19:08:52.491" v="185"/>
          <ac:spMkLst>
            <pc:docMk/>
            <pc:sldMk cId="3196109291" sldId="279"/>
            <ac:spMk id="8" creationId="{CC9DC01A-BE09-AB5F-268A-0B2E31B07D0B}"/>
          </ac:spMkLst>
        </pc:spChg>
        <pc:picChg chg="del">
          <ac:chgData name="Paraschiv, Ana -Maria" userId="S::anamaria.paraschiv@stefanini.com::268c7bb5-8584-48bd-ae2b-7e0f03d87d60" providerId="AD" clId="Web-{652A8756-6755-4493-BF7C-D8831A7A7855}" dt="2023-12-02T19:12:43.004" v="209"/>
          <ac:picMkLst>
            <pc:docMk/>
            <pc:sldMk cId="3196109291" sldId="279"/>
            <ac:picMk id="6" creationId="{6CED6835-8F6F-C021-1EFD-B808AF83ECC2}"/>
          </ac:picMkLst>
        </pc:picChg>
        <pc:picChg chg="del">
          <ac:chgData name="Paraschiv, Ana -Maria" userId="S::anamaria.paraschiv@stefanini.com::268c7bb5-8584-48bd-ae2b-7e0f03d87d60" providerId="AD" clId="Web-{652A8756-6755-4493-BF7C-D8831A7A7855}" dt="2023-12-02T19:08:50.038" v="184"/>
          <ac:picMkLst>
            <pc:docMk/>
            <pc:sldMk cId="3196109291" sldId="279"/>
            <ac:picMk id="11" creationId="{70F009BB-7F9B-B112-8698-812821B56762}"/>
          </ac:picMkLst>
        </pc:picChg>
      </pc:sldChg>
      <pc:sldChg chg="addSp delSp add del replId">
        <pc:chgData name="Paraschiv, Ana -Maria" userId="S::anamaria.paraschiv@stefanini.com::268c7bb5-8584-48bd-ae2b-7e0f03d87d60" providerId="AD" clId="Web-{652A8756-6755-4493-BF7C-D8831A7A7855}" dt="2023-12-02T19:15:44.561" v="217"/>
        <pc:sldMkLst>
          <pc:docMk/>
          <pc:sldMk cId="541082257" sldId="280"/>
        </pc:sldMkLst>
        <pc:picChg chg="add del">
          <ac:chgData name="Paraschiv, Ana -Maria" userId="S::anamaria.paraschiv@stefanini.com::268c7bb5-8584-48bd-ae2b-7e0f03d87d60" providerId="AD" clId="Web-{652A8756-6755-4493-BF7C-D8831A7A7855}" dt="2023-12-02T19:15:33.858" v="216"/>
          <ac:picMkLst>
            <pc:docMk/>
            <pc:sldMk cId="541082257" sldId="280"/>
            <ac:picMk id="6" creationId="{6CED6835-8F6F-C021-1EFD-B808AF83ECC2}"/>
          </ac:picMkLst>
        </pc:picChg>
        <pc:picChg chg="del">
          <ac:chgData name="Paraschiv, Ana -Maria" userId="S::anamaria.paraschiv@stefanini.com::268c7bb5-8584-48bd-ae2b-7e0f03d87d60" providerId="AD" clId="Web-{652A8756-6755-4493-BF7C-D8831A7A7855}" dt="2023-12-02T19:15:07.934" v="214"/>
          <ac:picMkLst>
            <pc:docMk/>
            <pc:sldMk cId="541082257" sldId="280"/>
            <ac:picMk id="11" creationId="{70F009BB-7F9B-B112-8698-812821B56762}"/>
          </ac:picMkLst>
        </pc:picChg>
      </pc:sldChg>
      <pc:sldChg chg="add replId">
        <pc:chgData name="Paraschiv, Ana -Maria" userId="S::anamaria.paraschiv@stefanini.com::268c7bb5-8584-48bd-ae2b-7e0f03d87d60" providerId="AD" clId="Web-{652A8756-6755-4493-BF7C-D8831A7A7855}" dt="2023-12-02T23:24:19.243" v="1786"/>
        <pc:sldMkLst>
          <pc:docMk/>
          <pc:sldMk cId="746145716" sldId="280"/>
        </pc:sldMkLst>
      </pc:sldChg>
    </pc:docChg>
  </pc:docChgLst>
  <pc:docChgLst>
    <pc:chgData name="Paraschiv, Ana -Maria" userId="S::anamaria.paraschiv@stefanini.com::268c7bb5-8584-48bd-ae2b-7e0f03d87d60" providerId="AD" clId="Web-{F1E3ACCC-65BD-BDD8-B4D6-2FBF0A7F6802}"/>
    <pc:docChg chg="addSld delSld modSld sldOrd">
      <pc:chgData name="Paraschiv, Ana -Maria" userId="S::anamaria.paraschiv@stefanini.com::268c7bb5-8584-48bd-ae2b-7e0f03d87d60" providerId="AD" clId="Web-{F1E3ACCC-65BD-BDD8-B4D6-2FBF0A7F6802}" dt="2023-11-27T16:15:36.109" v="1434" actId="14100"/>
      <pc:docMkLst>
        <pc:docMk/>
      </pc:docMkLst>
      <pc:sldChg chg="modSp">
        <pc:chgData name="Paraschiv, Ana -Maria" userId="S::anamaria.paraschiv@stefanini.com::268c7bb5-8584-48bd-ae2b-7e0f03d87d60" providerId="AD" clId="Web-{F1E3ACCC-65BD-BDD8-B4D6-2FBF0A7F6802}" dt="2023-11-27T14:44:05.755" v="1035" actId="14100"/>
        <pc:sldMkLst>
          <pc:docMk/>
          <pc:sldMk cId="1302500568" sldId="259"/>
        </pc:sldMkLst>
        <pc:spChg chg="mod">
          <ac:chgData name="Paraschiv, Ana -Maria" userId="S::anamaria.paraschiv@stefanini.com::268c7bb5-8584-48bd-ae2b-7e0f03d87d60" providerId="AD" clId="Web-{F1E3ACCC-65BD-BDD8-B4D6-2FBF0A7F6802}" dt="2023-11-27T12:03:03.822" v="0" actId="20577"/>
          <ac:spMkLst>
            <pc:docMk/>
            <pc:sldMk cId="1302500568" sldId="259"/>
            <ac:spMk id="3" creationId="{35A4DA5E-281A-51D0-9CC7-DC16B0233A1A}"/>
          </ac:spMkLst>
        </pc:spChg>
        <pc:spChg chg="mod">
          <ac:chgData name="Paraschiv, Ana -Maria" userId="S::anamaria.paraschiv@stefanini.com::268c7bb5-8584-48bd-ae2b-7e0f03d87d60" providerId="AD" clId="Web-{F1E3ACCC-65BD-BDD8-B4D6-2FBF0A7F6802}" dt="2023-11-27T12:47:31.491" v="426" actId="1076"/>
          <ac:spMkLst>
            <pc:docMk/>
            <pc:sldMk cId="1302500568" sldId="259"/>
            <ac:spMk id="19" creationId="{9BC74F93-70CE-AE56-BCF9-E4C6350D23C3}"/>
          </ac:spMkLst>
        </pc:spChg>
        <pc:spChg chg="mod">
          <ac:chgData name="Paraschiv, Ana -Maria" userId="S::anamaria.paraschiv@stefanini.com::268c7bb5-8584-48bd-ae2b-7e0f03d87d60" providerId="AD" clId="Web-{F1E3ACCC-65BD-BDD8-B4D6-2FBF0A7F6802}" dt="2023-11-27T14:44:05.755" v="1035" actId="14100"/>
          <ac:spMkLst>
            <pc:docMk/>
            <pc:sldMk cId="1302500568" sldId="259"/>
            <ac:spMk id="24" creationId="{118E1F61-ADD8-5B58-888A-6593F31D90A0}"/>
          </ac:spMkLst>
        </pc:spChg>
      </pc:sldChg>
      <pc:sldChg chg="addSp delSp modSp new add del">
        <pc:chgData name="Paraschiv, Ana -Maria" userId="S::anamaria.paraschiv@stefanini.com::268c7bb5-8584-48bd-ae2b-7e0f03d87d60" providerId="AD" clId="Web-{F1E3ACCC-65BD-BDD8-B4D6-2FBF0A7F6802}" dt="2023-11-27T12:40:20.349" v="350"/>
        <pc:sldMkLst>
          <pc:docMk/>
          <pc:sldMk cId="129792133" sldId="260"/>
        </pc:sldMkLst>
        <pc:spChg chg="mod">
          <ac:chgData name="Paraschiv, Ana -Maria" userId="S::anamaria.paraschiv@stefanini.com::268c7bb5-8584-48bd-ae2b-7e0f03d87d60" providerId="AD" clId="Web-{F1E3ACCC-65BD-BDD8-B4D6-2FBF0A7F6802}" dt="2023-11-27T12:36:35.871" v="331" actId="20577"/>
          <ac:spMkLst>
            <pc:docMk/>
            <pc:sldMk cId="129792133" sldId="260"/>
            <ac:spMk id="3" creationId="{10549647-A2E4-E6C9-B59D-A234C76CE1B8}"/>
          </ac:spMkLst>
        </pc:spChg>
        <pc:spChg chg="add del mod">
          <ac:chgData name="Paraschiv, Ana -Maria" userId="S::anamaria.paraschiv@stefanini.com::268c7bb5-8584-48bd-ae2b-7e0f03d87d60" providerId="AD" clId="Web-{F1E3ACCC-65BD-BDD8-B4D6-2FBF0A7F6802}" dt="2023-11-27T12:34:22.131" v="302"/>
          <ac:spMkLst>
            <pc:docMk/>
            <pc:sldMk cId="129792133" sldId="260"/>
            <ac:spMk id="4" creationId="{4952CEA2-83F1-764D-1B16-8180D8890097}"/>
          </ac:spMkLst>
        </pc:spChg>
        <pc:spChg chg="add mod">
          <ac:chgData name="Paraschiv, Ana -Maria" userId="S::anamaria.paraschiv@stefanini.com::268c7bb5-8584-48bd-ae2b-7e0f03d87d60" providerId="AD" clId="Web-{F1E3ACCC-65BD-BDD8-B4D6-2FBF0A7F6802}" dt="2023-11-27T12:40:11.301" v="349" actId="20577"/>
          <ac:spMkLst>
            <pc:docMk/>
            <pc:sldMk cId="129792133" sldId="260"/>
            <ac:spMk id="6" creationId="{1024A18A-DF57-BD32-4C1E-4E8195FBAEDD}"/>
          </ac:spMkLst>
        </pc:spChg>
      </pc:sldChg>
      <pc:sldChg chg="modSp new">
        <pc:chgData name="Paraschiv, Ana -Maria" userId="S::anamaria.paraschiv@stefanini.com::268c7bb5-8584-48bd-ae2b-7e0f03d87d60" providerId="AD" clId="Web-{F1E3ACCC-65BD-BDD8-B4D6-2FBF0A7F6802}" dt="2023-11-27T15:37:56.060" v="1270" actId="20577"/>
        <pc:sldMkLst>
          <pc:docMk/>
          <pc:sldMk cId="4287169802" sldId="261"/>
        </pc:sldMkLst>
        <pc:spChg chg="mod">
          <ac:chgData name="Paraschiv, Ana -Maria" userId="S::anamaria.paraschiv@stefanini.com::268c7bb5-8584-48bd-ae2b-7e0f03d87d60" providerId="AD" clId="Web-{F1E3ACCC-65BD-BDD8-B4D6-2FBF0A7F6802}" dt="2023-11-27T12:18:23.967" v="92" actId="20577"/>
          <ac:spMkLst>
            <pc:docMk/>
            <pc:sldMk cId="4287169802" sldId="261"/>
            <ac:spMk id="2" creationId="{0831FEA0-1C4A-1247-1C38-5666E9020578}"/>
          </ac:spMkLst>
        </pc:spChg>
        <pc:spChg chg="mod">
          <ac:chgData name="Paraschiv, Ana -Maria" userId="S::anamaria.paraschiv@stefanini.com::268c7bb5-8584-48bd-ae2b-7e0f03d87d60" providerId="AD" clId="Web-{F1E3ACCC-65BD-BDD8-B4D6-2FBF0A7F6802}" dt="2023-11-27T15:37:56.060" v="1270" actId="20577"/>
          <ac:spMkLst>
            <pc:docMk/>
            <pc:sldMk cId="4287169802" sldId="261"/>
            <ac:spMk id="3" creationId="{DA480E16-7249-E8AB-B039-7D5D6CF5B66F}"/>
          </ac:spMkLst>
        </pc:spChg>
      </pc:sldChg>
      <pc:sldChg chg="modSp new ord">
        <pc:chgData name="Paraschiv, Ana -Maria" userId="S::anamaria.paraschiv@stefanini.com::268c7bb5-8584-48bd-ae2b-7e0f03d87d60" providerId="AD" clId="Web-{F1E3ACCC-65BD-BDD8-B4D6-2FBF0A7F6802}" dt="2023-11-27T15:39:28.379" v="1314" actId="20577"/>
        <pc:sldMkLst>
          <pc:docMk/>
          <pc:sldMk cId="205089547" sldId="262"/>
        </pc:sldMkLst>
        <pc:spChg chg="mod">
          <ac:chgData name="Paraschiv, Ana -Maria" userId="S::anamaria.paraschiv@stefanini.com::268c7bb5-8584-48bd-ae2b-7e0f03d87d60" providerId="AD" clId="Web-{F1E3ACCC-65BD-BDD8-B4D6-2FBF0A7F6802}" dt="2023-11-27T12:18:39.030" v="104" actId="20577"/>
          <ac:spMkLst>
            <pc:docMk/>
            <pc:sldMk cId="205089547" sldId="262"/>
            <ac:spMk id="2" creationId="{F4D99205-1362-961C-51ED-F3CF41EC61D0}"/>
          </ac:spMkLst>
        </pc:spChg>
        <pc:spChg chg="mod">
          <ac:chgData name="Paraschiv, Ana -Maria" userId="S::anamaria.paraschiv@stefanini.com::268c7bb5-8584-48bd-ae2b-7e0f03d87d60" providerId="AD" clId="Web-{F1E3ACCC-65BD-BDD8-B4D6-2FBF0A7F6802}" dt="2023-11-27T15:39:28.379" v="1314" actId="20577"/>
          <ac:spMkLst>
            <pc:docMk/>
            <pc:sldMk cId="205089547" sldId="262"/>
            <ac:spMk id="3" creationId="{D8490F46-DB5A-57D5-D1F1-E4D2C5D21A39}"/>
          </ac:spMkLst>
        </pc:spChg>
      </pc:sldChg>
      <pc:sldChg chg="modSp new ord">
        <pc:chgData name="Paraschiv, Ana -Maria" userId="S::anamaria.paraschiv@stefanini.com::268c7bb5-8584-48bd-ae2b-7e0f03d87d60" providerId="AD" clId="Web-{F1E3ACCC-65BD-BDD8-B4D6-2FBF0A7F6802}" dt="2023-11-27T15:40:24.665" v="1336" actId="20577"/>
        <pc:sldMkLst>
          <pc:docMk/>
          <pc:sldMk cId="4082163701" sldId="263"/>
        </pc:sldMkLst>
        <pc:spChg chg="mod">
          <ac:chgData name="Paraschiv, Ana -Maria" userId="S::anamaria.paraschiv@stefanini.com::268c7bb5-8584-48bd-ae2b-7e0f03d87d60" providerId="AD" clId="Web-{F1E3ACCC-65BD-BDD8-B4D6-2FBF0A7F6802}" dt="2023-11-27T15:40:09.914" v="1319" actId="20577"/>
          <ac:spMkLst>
            <pc:docMk/>
            <pc:sldMk cId="4082163701" sldId="263"/>
            <ac:spMk id="2" creationId="{39891D5D-9696-641D-CA13-AA52BB616E80}"/>
          </ac:spMkLst>
        </pc:spChg>
        <pc:spChg chg="mod">
          <ac:chgData name="Paraschiv, Ana -Maria" userId="S::anamaria.paraschiv@stefanini.com::268c7bb5-8584-48bd-ae2b-7e0f03d87d60" providerId="AD" clId="Web-{F1E3ACCC-65BD-BDD8-B4D6-2FBF0A7F6802}" dt="2023-11-27T15:40:24.665" v="1336" actId="20577"/>
          <ac:spMkLst>
            <pc:docMk/>
            <pc:sldMk cId="4082163701" sldId="263"/>
            <ac:spMk id="3" creationId="{688C4865-93B7-5A7B-3308-9FF43E896A59}"/>
          </ac:spMkLst>
        </pc:spChg>
      </pc:sldChg>
      <pc:sldChg chg="modSp new">
        <pc:chgData name="Paraschiv, Ana -Maria" userId="S::anamaria.paraschiv@stefanini.com::268c7bb5-8584-48bd-ae2b-7e0f03d87d60" providerId="AD" clId="Web-{F1E3ACCC-65BD-BDD8-B4D6-2FBF0A7F6802}" dt="2023-11-27T12:26:07.033" v="183" actId="20577"/>
        <pc:sldMkLst>
          <pc:docMk/>
          <pc:sldMk cId="3017160196" sldId="264"/>
        </pc:sldMkLst>
        <pc:spChg chg="mod">
          <ac:chgData name="Paraschiv, Ana -Maria" userId="S::anamaria.paraschiv@stefanini.com::268c7bb5-8584-48bd-ae2b-7e0f03d87d60" providerId="AD" clId="Web-{F1E3ACCC-65BD-BDD8-B4D6-2FBF0A7F6802}" dt="2023-11-27T12:26:07.033" v="183" actId="20577"/>
          <ac:spMkLst>
            <pc:docMk/>
            <pc:sldMk cId="3017160196" sldId="264"/>
            <ac:spMk id="2" creationId="{72840873-AEC7-25BC-8C8A-151675054973}"/>
          </ac:spMkLst>
        </pc:spChg>
      </pc:sldChg>
      <pc:sldChg chg="addSp modSp new del">
        <pc:chgData name="Paraschiv, Ana -Maria" userId="S::anamaria.paraschiv@stefanini.com::268c7bb5-8584-48bd-ae2b-7e0f03d87d60" providerId="AD" clId="Web-{F1E3ACCC-65BD-BDD8-B4D6-2FBF0A7F6802}" dt="2023-11-27T12:48:18.134" v="434"/>
        <pc:sldMkLst>
          <pc:docMk/>
          <pc:sldMk cId="1631978192" sldId="265"/>
        </pc:sldMkLst>
        <pc:spChg chg="mod">
          <ac:chgData name="Paraschiv, Ana -Maria" userId="S::anamaria.paraschiv@stefanini.com::268c7bb5-8584-48bd-ae2b-7e0f03d87d60" providerId="AD" clId="Web-{F1E3ACCC-65BD-BDD8-B4D6-2FBF0A7F6802}" dt="2023-11-27T12:44:56.407" v="399" actId="20577"/>
          <ac:spMkLst>
            <pc:docMk/>
            <pc:sldMk cId="1631978192" sldId="265"/>
            <ac:spMk id="2" creationId="{A9C78E51-E670-96C7-B481-43FF0D996358}"/>
          </ac:spMkLst>
        </pc:spChg>
        <pc:spChg chg="mod">
          <ac:chgData name="Paraschiv, Ana -Maria" userId="S::anamaria.paraschiv@stefanini.com::268c7bb5-8584-48bd-ae2b-7e0f03d87d60" providerId="AD" clId="Web-{F1E3ACCC-65BD-BDD8-B4D6-2FBF0A7F6802}" dt="2023-11-27T12:46:53.224" v="424" actId="20577"/>
          <ac:spMkLst>
            <pc:docMk/>
            <pc:sldMk cId="1631978192" sldId="265"/>
            <ac:spMk id="3" creationId="{75C477A2-9EFD-A2DF-7E4F-5F90B328E8B5}"/>
          </ac:spMkLst>
        </pc:spChg>
        <pc:spChg chg="add mod">
          <ac:chgData name="Paraschiv, Ana -Maria" userId="S::anamaria.paraschiv@stefanini.com::268c7bb5-8584-48bd-ae2b-7e0f03d87d60" providerId="AD" clId="Web-{F1E3ACCC-65BD-BDD8-B4D6-2FBF0A7F6802}" dt="2023-11-27T12:46:34.286" v="423" actId="14100"/>
          <ac:spMkLst>
            <pc:docMk/>
            <pc:sldMk cId="1631978192" sldId="265"/>
            <ac:spMk id="5" creationId="{C1A76181-6602-3A51-C9AE-54B47F9EE493}"/>
          </ac:spMkLst>
        </pc:spChg>
      </pc:sldChg>
      <pc:sldChg chg="modSp new del">
        <pc:chgData name="Paraschiv, Ana -Maria" userId="S::anamaria.paraschiv@stefanini.com::268c7bb5-8584-48bd-ae2b-7e0f03d87d60" providerId="AD" clId="Web-{F1E3ACCC-65BD-BDD8-B4D6-2FBF0A7F6802}" dt="2023-11-27T12:40:06.207" v="347"/>
        <pc:sldMkLst>
          <pc:docMk/>
          <pc:sldMk cId="2240993757" sldId="265"/>
        </pc:sldMkLst>
        <pc:spChg chg="mod">
          <ac:chgData name="Paraschiv, Ana -Maria" userId="S::anamaria.paraschiv@stefanini.com::268c7bb5-8584-48bd-ae2b-7e0f03d87d60" providerId="AD" clId="Web-{F1E3ACCC-65BD-BDD8-B4D6-2FBF0A7F6802}" dt="2023-11-27T12:40:05.082" v="346" actId="20577"/>
          <ac:spMkLst>
            <pc:docMk/>
            <pc:sldMk cId="2240993757" sldId="265"/>
            <ac:spMk id="2" creationId="{DC2E7B16-3807-F0B6-BFAF-001C5B802396}"/>
          </ac:spMkLst>
        </pc:spChg>
      </pc:sldChg>
      <pc:sldChg chg="addSp delSp modSp new">
        <pc:chgData name="Paraschiv, Ana -Maria" userId="S::anamaria.paraschiv@stefanini.com::268c7bb5-8584-48bd-ae2b-7e0f03d87d60" providerId="AD" clId="Web-{F1E3ACCC-65BD-BDD8-B4D6-2FBF0A7F6802}" dt="2023-11-27T16:15:36.109" v="1434" actId="14100"/>
        <pc:sldMkLst>
          <pc:docMk/>
          <pc:sldMk cId="196965267" sldId="266"/>
        </pc:sldMkLst>
        <pc:spChg chg="mod">
          <ac:chgData name="Paraschiv, Ana -Maria" userId="S::anamaria.paraschiv@stefanini.com::268c7bb5-8584-48bd-ae2b-7e0f03d87d60" providerId="AD" clId="Web-{F1E3ACCC-65BD-BDD8-B4D6-2FBF0A7F6802}" dt="2023-11-27T12:47:49.773" v="428" actId="20577"/>
          <ac:spMkLst>
            <pc:docMk/>
            <pc:sldMk cId="196965267" sldId="266"/>
            <ac:spMk id="2" creationId="{738819B4-D6AB-90A7-2F77-CD5D202290E8}"/>
          </ac:spMkLst>
        </pc:spChg>
        <pc:spChg chg="mod">
          <ac:chgData name="Paraschiv, Ana -Maria" userId="S::anamaria.paraschiv@stefanini.com::268c7bb5-8584-48bd-ae2b-7e0f03d87d60" providerId="AD" clId="Web-{F1E3ACCC-65BD-BDD8-B4D6-2FBF0A7F6802}" dt="2023-11-27T12:49:24.464" v="451" actId="1076"/>
          <ac:spMkLst>
            <pc:docMk/>
            <pc:sldMk cId="196965267" sldId="266"/>
            <ac:spMk id="3" creationId="{F1D48A3B-821F-0B9D-14DC-266C0B0085CD}"/>
          </ac:spMkLst>
        </pc:spChg>
        <pc:spChg chg="add mod">
          <ac:chgData name="Paraschiv, Ana -Maria" userId="S::anamaria.paraschiv@stefanini.com::268c7bb5-8584-48bd-ae2b-7e0f03d87d60" providerId="AD" clId="Web-{F1E3ACCC-65BD-BDD8-B4D6-2FBF0A7F6802}" dt="2023-11-27T12:50:38.139" v="464" actId="1076"/>
          <ac:spMkLst>
            <pc:docMk/>
            <pc:sldMk cId="196965267" sldId="266"/>
            <ac:spMk id="5" creationId="{3D34166E-4932-2A67-9AEB-191EFBD65512}"/>
          </ac:spMkLst>
        </pc:spChg>
        <pc:spChg chg="add del mod">
          <ac:chgData name="Paraschiv, Ana -Maria" userId="S::anamaria.paraschiv@stefanini.com::268c7bb5-8584-48bd-ae2b-7e0f03d87d60" providerId="AD" clId="Web-{F1E3ACCC-65BD-BDD8-B4D6-2FBF0A7F6802}" dt="2023-11-27T13:17:34.266" v="494"/>
          <ac:spMkLst>
            <pc:docMk/>
            <pc:sldMk cId="196965267" sldId="266"/>
            <ac:spMk id="6" creationId="{74ECFDCD-7E5E-8266-FBDD-D7EBE86AFFAD}"/>
          </ac:spMkLst>
        </pc:spChg>
        <pc:spChg chg="add del mod">
          <ac:chgData name="Paraschiv, Ana -Maria" userId="S::anamaria.paraschiv@stefanini.com::268c7bb5-8584-48bd-ae2b-7e0f03d87d60" providerId="AD" clId="Web-{F1E3ACCC-65BD-BDD8-B4D6-2FBF0A7F6802}" dt="2023-11-27T12:52:00.752" v="473"/>
          <ac:spMkLst>
            <pc:docMk/>
            <pc:sldMk cId="196965267" sldId="266"/>
            <ac:spMk id="6" creationId="{CCD61CB1-B6A4-F822-29E9-77A290F2A61A}"/>
          </ac:spMkLst>
        </pc:spChg>
        <pc:spChg chg="add mod">
          <ac:chgData name="Paraschiv, Ana -Maria" userId="S::anamaria.paraschiv@stefanini.com::268c7bb5-8584-48bd-ae2b-7e0f03d87d60" providerId="AD" clId="Web-{F1E3ACCC-65BD-BDD8-B4D6-2FBF0A7F6802}" dt="2023-11-27T12:53:26.568" v="480" actId="1076"/>
          <ac:spMkLst>
            <pc:docMk/>
            <pc:sldMk cId="196965267" sldId="266"/>
            <ac:spMk id="7" creationId="{157EBB63-020D-DD65-E6B8-5B75AC3572AB}"/>
          </ac:spMkLst>
        </pc:spChg>
        <pc:spChg chg="add mod">
          <ac:chgData name="Paraschiv, Ana -Maria" userId="S::anamaria.paraschiv@stefanini.com::268c7bb5-8584-48bd-ae2b-7e0f03d87d60" providerId="AD" clId="Web-{F1E3ACCC-65BD-BDD8-B4D6-2FBF0A7F6802}" dt="2023-11-27T13:18:37.408" v="505" actId="14100"/>
          <ac:spMkLst>
            <pc:docMk/>
            <pc:sldMk cId="196965267" sldId="266"/>
            <ac:spMk id="8" creationId="{305DDE7E-5B5D-B45C-F0BE-D8F6BDFDEA8D}"/>
          </ac:spMkLst>
        </pc:spChg>
        <pc:spChg chg="add mod">
          <ac:chgData name="Paraschiv, Ana -Maria" userId="S::anamaria.paraschiv@stefanini.com::268c7bb5-8584-48bd-ae2b-7e0f03d87d60" providerId="AD" clId="Web-{F1E3ACCC-65BD-BDD8-B4D6-2FBF0A7F6802}" dt="2023-11-27T13:23:54.340" v="558" actId="1076"/>
          <ac:spMkLst>
            <pc:docMk/>
            <pc:sldMk cId="196965267" sldId="266"/>
            <ac:spMk id="10" creationId="{E3B87D80-1B7C-6A56-070D-98191123BCE0}"/>
          </ac:spMkLst>
        </pc:spChg>
        <pc:spChg chg="add del mod">
          <ac:chgData name="Paraschiv, Ana -Maria" userId="S::anamaria.paraschiv@stefanini.com::268c7bb5-8584-48bd-ae2b-7e0f03d87d60" providerId="AD" clId="Web-{F1E3ACCC-65BD-BDD8-B4D6-2FBF0A7F6802}" dt="2023-11-27T13:52:12.002" v="671"/>
          <ac:spMkLst>
            <pc:docMk/>
            <pc:sldMk cId="196965267" sldId="266"/>
            <ac:spMk id="20" creationId="{EEA3487B-7DAC-1C05-64F9-618B6C77B36C}"/>
          </ac:spMkLst>
        </pc:spChg>
        <pc:spChg chg="add mod">
          <ac:chgData name="Paraschiv, Ana -Maria" userId="S::anamaria.paraschiv@stefanini.com::268c7bb5-8584-48bd-ae2b-7e0f03d87d60" providerId="AD" clId="Web-{F1E3ACCC-65BD-BDD8-B4D6-2FBF0A7F6802}" dt="2023-11-27T14:53:37.663" v="1090" actId="14100"/>
          <ac:spMkLst>
            <pc:docMk/>
            <pc:sldMk cId="196965267" sldId="266"/>
            <ac:spMk id="27" creationId="{51BC5ECE-0DD6-8844-BA32-6E05160FBA96}"/>
          </ac:spMkLst>
        </pc:spChg>
        <pc:spChg chg="add mod">
          <ac:chgData name="Paraschiv, Ana -Maria" userId="S::anamaria.paraschiv@stefanini.com::268c7bb5-8584-48bd-ae2b-7e0f03d87d60" providerId="AD" clId="Web-{F1E3ACCC-65BD-BDD8-B4D6-2FBF0A7F6802}" dt="2023-11-27T14:07:03.139" v="772"/>
          <ac:spMkLst>
            <pc:docMk/>
            <pc:sldMk cId="196965267" sldId="266"/>
            <ac:spMk id="28" creationId="{B31095E0-6193-D6A9-B2BF-BDC25714F974}"/>
          </ac:spMkLst>
        </pc:spChg>
        <pc:spChg chg="add mod">
          <ac:chgData name="Paraschiv, Ana -Maria" userId="S::anamaria.paraschiv@stefanini.com::268c7bb5-8584-48bd-ae2b-7e0f03d87d60" providerId="AD" clId="Web-{F1E3ACCC-65BD-BDD8-B4D6-2FBF0A7F6802}" dt="2023-11-27T16:15:36.109" v="1434" actId="14100"/>
          <ac:spMkLst>
            <pc:docMk/>
            <pc:sldMk cId="196965267" sldId="266"/>
            <ac:spMk id="30" creationId="{902736CE-F693-1AA3-6128-D10A96B17BF5}"/>
          </ac:spMkLst>
        </pc:spChg>
        <pc:grpChg chg="add mod">
          <ac:chgData name="Paraschiv, Ana -Maria" userId="S::anamaria.paraschiv@stefanini.com::268c7bb5-8584-48bd-ae2b-7e0f03d87d60" providerId="AD" clId="Web-{F1E3ACCC-65BD-BDD8-B4D6-2FBF0A7F6802}" dt="2023-11-27T16:02:17.235" v="1404" actId="1076"/>
          <ac:grpSpMkLst>
            <pc:docMk/>
            <pc:sldMk cId="196965267" sldId="266"/>
            <ac:grpSpMk id="14" creationId="{AC408BC3-F4A2-2093-191A-787D89482451}"/>
          </ac:grpSpMkLst>
        </pc:grpChg>
        <pc:picChg chg="add del mod">
          <ac:chgData name="Paraschiv, Ana -Maria" userId="S::anamaria.paraschiv@stefanini.com::268c7bb5-8584-48bd-ae2b-7e0f03d87d60" providerId="AD" clId="Web-{F1E3ACCC-65BD-BDD8-B4D6-2FBF0A7F6802}" dt="2023-11-27T15:53:59.743" v="1368"/>
          <ac:picMkLst>
            <pc:docMk/>
            <pc:sldMk cId="196965267" sldId="266"/>
            <ac:picMk id="4" creationId="{673CF5FC-DC14-FE1F-4EB0-0BA3432BD6F8}"/>
          </ac:picMkLst>
        </pc:picChg>
        <pc:picChg chg="add del mod">
          <ac:chgData name="Paraschiv, Ana -Maria" userId="S::anamaria.paraschiv@stefanini.com::268c7bb5-8584-48bd-ae2b-7e0f03d87d60" providerId="AD" clId="Web-{F1E3ACCC-65BD-BDD8-B4D6-2FBF0A7F6802}" dt="2023-11-27T15:56:00.534" v="1374"/>
          <ac:picMkLst>
            <pc:docMk/>
            <pc:sldMk cId="196965267" sldId="266"/>
            <ac:picMk id="6" creationId="{1B949509-533F-B390-41A3-84BEB6CF42F6}"/>
          </ac:picMkLst>
        </pc:picChg>
        <pc:picChg chg="add del mod">
          <ac:chgData name="Paraschiv, Ana -Maria" userId="S::anamaria.paraschiv@stefanini.com::268c7bb5-8584-48bd-ae2b-7e0f03d87d60" providerId="AD" clId="Web-{F1E3ACCC-65BD-BDD8-B4D6-2FBF0A7F6802}" dt="2023-11-27T15:56:13.816" v="1377"/>
          <ac:picMkLst>
            <pc:docMk/>
            <pc:sldMk cId="196965267" sldId="266"/>
            <ac:picMk id="9" creationId="{2DD460BC-7810-7A76-152A-01BFE88B2618}"/>
          </ac:picMkLst>
        </pc:picChg>
        <pc:picChg chg="add del mod">
          <ac:chgData name="Paraschiv, Ana -Maria" userId="S::anamaria.paraschiv@stefanini.com::268c7bb5-8584-48bd-ae2b-7e0f03d87d60" providerId="AD" clId="Web-{F1E3ACCC-65BD-BDD8-B4D6-2FBF0A7F6802}" dt="2023-11-27T13:26:59.002" v="562"/>
          <ac:picMkLst>
            <pc:docMk/>
            <pc:sldMk cId="196965267" sldId="266"/>
            <ac:picMk id="11" creationId="{6219214E-D698-D582-3E59-19069D59486D}"/>
          </ac:picMkLst>
        </pc:picChg>
        <pc:picChg chg="add del mod">
          <ac:chgData name="Paraschiv, Ana -Maria" userId="S::anamaria.paraschiv@stefanini.com::268c7bb5-8584-48bd-ae2b-7e0f03d87d60" providerId="AD" clId="Web-{F1E3ACCC-65BD-BDD8-B4D6-2FBF0A7F6802}" dt="2023-11-27T15:56:34.052" v="1380"/>
          <ac:picMkLst>
            <pc:docMk/>
            <pc:sldMk cId="196965267" sldId="266"/>
            <ac:picMk id="11" creationId="{73D80A82-7042-4BAA-A794-E2F978FDA18C}"/>
          </ac:picMkLst>
        </pc:picChg>
        <pc:picChg chg="add mod">
          <ac:chgData name="Paraschiv, Ana -Maria" userId="S::anamaria.paraschiv@stefanini.com::268c7bb5-8584-48bd-ae2b-7e0f03d87d60" providerId="AD" clId="Web-{F1E3ACCC-65BD-BDD8-B4D6-2FBF0A7F6802}" dt="2023-11-27T15:57:22.212" v="1384" actId="1076"/>
          <ac:picMkLst>
            <pc:docMk/>
            <pc:sldMk cId="196965267" sldId="266"/>
            <ac:picMk id="12" creationId="{04F63E4B-F93C-4FFD-70B8-DC49118BD738}"/>
          </ac:picMkLst>
        </pc:picChg>
        <pc:picChg chg="add del mod">
          <ac:chgData name="Paraschiv, Ana -Maria" userId="S::anamaria.paraschiv@stefanini.com::268c7bb5-8584-48bd-ae2b-7e0f03d87d60" providerId="AD" clId="Web-{F1E3ACCC-65BD-BDD8-B4D6-2FBF0A7F6802}" dt="2023-11-27T13:27:17.815" v="567"/>
          <ac:picMkLst>
            <pc:docMk/>
            <pc:sldMk cId="196965267" sldId="266"/>
            <ac:picMk id="12" creationId="{EE89358F-2CC8-02A2-FCA6-E69A38DA3908}"/>
          </ac:picMkLst>
        </pc:picChg>
        <pc:picChg chg="add mod modCrop">
          <ac:chgData name="Paraschiv, Ana -Maria" userId="S::anamaria.paraschiv@stefanini.com::268c7bb5-8584-48bd-ae2b-7e0f03d87d60" providerId="AD" clId="Web-{F1E3ACCC-65BD-BDD8-B4D6-2FBF0A7F6802}" dt="2023-11-27T13:50:31.186" v="656" actId="1076"/>
          <ac:picMkLst>
            <pc:docMk/>
            <pc:sldMk cId="196965267" sldId="266"/>
            <ac:picMk id="13" creationId="{C733E146-FF53-CAB3-9511-A139FB85CD02}"/>
          </ac:picMkLst>
        </pc:picChg>
        <pc:picChg chg="add del mod">
          <ac:chgData name="Paraschiv, Ana -Maria" userId="S::anamaria.paraschiv@stefanini.com::268c7bb5-8584-48bd-ae2b-7e0f03d87d60" providerId="AD" clId="Web-{F1E3ACCC-65BD-BDD8-B4D6-2FBF0A7F6802}" dt="2023-11-27T13:32:38.278" v="574"/>
          <ac:picMkLst>
            <pc:docMk/>
            <pc:sldMk cId="196965267" sldId="266"/>
            <ac:picMk id="14" creationId="{2DCCEC49-2944-7F76-A968-EF514D276E19}"/>
          </ac:picMkLst>
        </pc:picChg>
        <pc:picChg chg="add mod">
          <ac:chgData name="Paraschiv, Ana -Maria" userId="S::anamaria.paraschiv@stefanini.com::268c7bb5-8584-48bd-ae2b-7e0f03d87d60" providerId="AD" clId="Web-{F1E3ACCC-65BD-BDD8-B4D6-2FBF0A7F6802}" dt="2023-11-27T13:50:14.670" v="655" actId="1076"/>
          <ac:picMkLst>
            <pc:docMk/>
            <pc:sldMk cId="196965267" sldId="266"/>
            <ac:picMk id="15" creationId="{A2C57077-FF67-1EA9-674B-6AB2828C928C}"/>
          </ac:picMkLst>
        </pc:picChg>
        <pc:picChg chg="add del mod">
          <ac:chgData name="Paraschiv, Ana -Maria" userId="S::anamaria.paraschiv@stefanini.com::268c7bb5-8584-48bd-ae2b-7e0f03d87d60" providerId="AD" clId="Web-{F1E3ACCC-65BD-BDD8-B4D6-2FBF0A7F6802}" dt="2023-11-27T16:03:52.399" v="1409"/>
          <ac:picMkLst>
            <pc:docMk/>
            <pc:sldMk cId="196965267" sldId="266"/>
            <ac:picMk id="16" creationId="{6FC70186-0A40-DD25-88BD-6457B44EEADE}"/>
          </ac:picMkLst>
        </pc:picChg>
        <pc:picChg chg="add del mod">
          <ac:chgData name="Paraschiv, Ana -Maria" userId="S::anamaria.paraschiv@stefanini.com::268c7bb5-8584-48bd-ae2b-7e0f03d87d60" providerId="AD" clId="Web-{F1E3ACCC-65BD-BDD8-B4D6-2FBF0A7F6802}" dt="2023-11-27T13:34:28.047" v="579"/>
          <ac:picMkLst>
            <pc:docMk/>
            <pc:sldMk cId="196965267" sldId="266"/>
            <ac:picMk id="16" creationId="{FAF699BD-68A6-F5D8-0E18-60078EB995C1}"/>
          </ac:picMkLst>
        </pc:picChg>
        <pc:picChg chg="add mod">
          <ac:chgData name="Paraschiv, Ana -Maria" userId="S::anamaria.paraschiv@stefanini.com::268c7bb5-8584-48bd-ae2b-7e0f03d87d60" providerId="AD" clId="Web-{F1E3ACCC-65BD-BDD8-B4D6-2FBF0A7F6802}" dt="2023-11-27T13:50:49.890" v="657" actId="1076"/>
          <ac:picMkLst>
            <pc:docMk/>
            <pc:sldMk cId="196965267" sldId="266"/>
            <ac:picMk id="17" creationId="{B54EF0E2-14B3-7DC6-E54B-6EF6EA32B532}"/>
          </ac:picMkLst>
        </pc:picChg>
        <pc:picChg chg="add del mod">
          <ac:chgData name="Paraschiv, Ana -Maria" userId="S::anamaria.paraschiv@stefanini.com::268c7bb5-8584-48bd-ae2b-7e0f03d87d60" providerId="AD" clId="Web-{F1E3ACCC-65BD-BDD8-B4D6-2FBF0A7F6802}" dt="2023-11-27T14:03:21.320" v="757"/>
          <ac:picMkLst>
            <pc:docMk/>
            <pc:sldMk cId="196965267" sldId="266"/>
            <ac:picMk id="21" creationId="{05C3C6CC-900B-7AD1-4613-F1393559B069}"/>
          </ac:picMkLst>
        </pc:picChg>
        <pc:cxnChg chg="add del mod">
          <ac:chgData name="Paraschiv, Ana -Maria" userId="S::anamaria.paraschiv@stefanini.com::268c7bb5-8584-48bd-ae2b-7e0f03d87d60" providerId="AD" clId="Web-{F1E3ACCC-65BD-BDD8-B4D6-2FBF0A7F6802}" dt="2023-11-27T13:17:16.656" v="490"/>
          <ac:cxnSpMkLst>
            <pc:docMk/>
            <pc:sldMk cId="196965267" sldId="266"/>
            <ac:cxnSpMk id="4" creationId="{36860E22-A77B-F6BC-B83F-A17846EF1A8C}"/>
          </ac:cxnSpMkLst>
        </pc:cxnChg>
        <pc:cxnChg chg="add del mod">
          <ac:chgData name="Paraschiv, Ana -Maria" userId="S::anamaria.paraschiv@stefanini.com::268c7bb5-8584-48bd-ae2b-7e0f03d87d60" providerId="AD" clId="Web-{F1E3ACCC-65BD-BDD8-B4D6-2FBF0A7F6802}" dt="2023-11-27T13:49:34.763" v="651"/>
          <ac:cxnSpMkLst>
            <pc:docMk/>
            <pc:sldMk cId="196965267" sldId="266"/>
            <ac:cxnSpMk id="18" creationId="{8C52F8EF-0405-88F1-05BF-F69E36D79EDC}"/>
          </ac:cxnSpMkLst>
        </pc:cxnChg>
        <pc:cxnChg chg="add del mod">
          <ac:chgData name="Paraschiv, Ana -Maria" userId="S::anamaria.paraschiv@stefanini.com::268c7bb5-8584-48bd-ae2b-7e0f03d87d60" providerId="AD" clId="Web-{F1E3ACCC-65BD-BDD8-B4D6-2FBF0A7F6802}" dt="2023-11-27T13:51:23.657" v="664"/>
          <ac:cxnSpMkLst>
            <pc:docMk/>
            <pc:sldMk cId="196965267" sldId="266"/>
            <ac:cxnSpMk id="19" creationId="{4BD9F1C4-C71A-9C18-F673-52A2B756F537}"/>
          </ac:cxnSpMkLst>
        </pc:cxnChg>
        <pc:cxnChg chg="add mod">
          <ac:chgData name="Paraschiv, Ana -Maria" userId="S::anamaria.paraschiv@stefanini.com::268c7bb5-8584-48bd-ae2b-7e0f03d87d60" providerId="AD" clId="Web-{F1E3ACCC-65BD-BDD8-B4D6-2FBF0A7F6802}" dt="2023-11-27T13:59:44.297" v="729" actId="14100"/>
          <ac:cxnSpMkLst>
            <pc:docMk/>
            <pc:sldMk cId="196965267" sldId="266"/>
            <ac:cxnSpMk id="22" creationId="{D86557EB-948B-E039-1A3D-4080F8D9A1A2}"/>
          </ac:cxnSpMkLst>
        </pc:cxnChg>
        <pc:cxnChg chg="add del mod">
          <ac:chgData name="Paraschiv, Ana -Maria" userId="S::anamaria.paraschiv@stefanini.com::268c7bb5-8584-48bd-ae2b-7e0f03d87d60" providerId="AD" clId="Web-{F1E3ACCC-65BD-BDD8-B4D6-2FBF0A7F6802}" dt="2023-11-27T13:59:09.562" v="725"/>
          <ac:cxnSpMkLst>
            <pc:docMk/>
            <pc:sldMk cId="196965267" sldId="266"/>
            <ac:cxnSpMk id="23" creationId="{BE7F12D0-B092-8830-E5C3-E750E1D0681E}"/>
          </ac:cxnSpMkLst>
        </pc:cxnChg>
        <pc:cxnChg chg="add mod">
          <ac:chgData name="Paraschiv, Ana -Maria" userId="S::anamaria.paraschiv@stefanini.com::268c7bb5-8584-48bd-ae2b-7e0f03d87d60" providerId="AD" clId="Web-{F1E3ACCC-65BD-BDD8-B4D6-2FBF0A7F6802}" dt="2023-11-27T14:00:47.580" v="739" actId="1076"/>
          <ac:cxnSpMkLst>
            <pc:docMk/>
            <pc:sldMk cId="196965267" sldId="266"/>
            <ac:cxnSpMk id="24" creationId="{B102FB04-1369-82C1-08A3-0B9C676D7C3E}"/>
          </ac:cxnSpMkLst>
        </pc:cxnChg>
        <pc:cxnChg chg="add mod">
          <ac:chgData name="Paraschiv, Ana -Maria" userId="S::anamaria.paraschiv@stefanini.com::268c7bb5-8584-48bd-ae2b-7e0f03d87d60" providerId="AD" clId="Web-{F1E3ACCC-65BD-BDD8-B4D6-2FBF0A7F6802}" dt="2023-11-27T14:05:57.840" v="763" actId="1076"/>
          <ac:cxnSpMkLst>
            <pc:docMk/>
            <pc:sldMk cId="196965267" sldId="266"/>
            <ac:cxnSpMk id="25" creationId="{FC9B837E-93F9-4885-A779-4B22729E9FC6}"/>
          </ac:cxnSpMkLst>
        </pc:cxnChg>
      </pc:sldChg>
      <pc:sldChg chg="new">
        <pc:chgData name="Paraschiv, Ana -Maria" userId="S::anamaria.paraschiv@stefanini.com::268c7bb5-8584-48bd-ae2b-7e0f03d87d60" providerId="AD" clId="Web-{F1E3ACCC-65BD-BDD8-B4D6-2FBF0A7F6802}" dt="2023-11-27T16:05:55.189" v="1415"/>
        <pc:sldMkLst>
          <pc:docMk/>
          <pc:sldMk cId="4270314085" sldId="267"/>
        </pc:sldMkLst>
      </pc:sldChg>
    </pc:docChg>
  </pc:docChgLst>
  <pc:docChgLst>
    <pc:chgData name="Paraschiv, Ana -Maria" userId="S::anamaria.paraschiv@stefanini.com::268c7bb5-8584-48bd-ae2b-7e0f03d87d60" providerId="AD" clId="Web-{27FA3907-42F5-F2A8-4CCD-93BA1FCF3C86}"/>
    <pc:docChg chg="modSld">
      <pc:chgData name="Paraschiv, Ana -Maria" userId="S::anamaria.paraschiv@stefanini.com::268c7bb5-8584-48bd-ae2b-7e0f03d87d60" providerId="AD" clId="Web-{27FA3907-42F5-F2A8-4CCD-93BA1FCF3C86}" dt="2023-11-22T11:42:25.959" v="13" actId="20577"/>
      <pc:docMkLst>
        <pc:docMk/>
      </pc:docMkLst>
      <pc:sldChg chg="modSp">
        <pc:chgData name="Paraschiv, Ana -Maria" userId="S::anamaria.paraschiv@stefanini.com::268c7bb5-8584-48bd-ae2b-7e0f03d87d60" providerId="AD" clId="Web-{27FA3907-42F5-F2A8-4CCD-93BA1FCF3C86}" dt="2023-11-22T11:42:25.959" v="13" actId="20577"/>
        <pc:sldMkLst>
          <pc:docMk/>
          <pc:sldMk cId="1302500568" sldId="259"/>
        </pc:sldMkLst>
        <pc:spChg chg="mod">
          <ac:chgData name="Paraschiv, Ana -Maria" userId="S::anamaria.paraschiv@stefanini.com::268c7bb5-8584-48bd-ae2b-7e0f03d87d60" providerId="AD" clId="Web-{27FA3907-42F5-F2A8-4CCD-93BA1FCF3C86}" dt="2023-11-22T11:42:25.959" v="13" actId="20577"/>
          <ac:spMkLst>
            <pc:docMk/>
            <pc:sldMk cId="1302500568" sldId="259"/>
            <ac:spMk id="3" creationId="{35A4DA5E-281A-51D0-9CC7-DC16B0233A1A}"/>
          </ac:spMkLst>
        </pc:spChg>
      </pc:sldChg>
    </pc:docChg>
  </pc:docChgLst>
  <pc:docChgLst>
    <pc:chgData name="Paraschiv, Ana -Maria" userId="S::anamaria.paraschiv@stefanini.com::268c7bb5-8584-48bd-ae2b-7e0f03d87d60" providerId="AD" clId="Web-{A1FBAE9A-F7DA-4165-0B5A-82D8F104BD1A}"/>
    <pc:docChg chg="modSld">
      <pc:chgData name="Paraschiv, Ana -Maria" userId="S::anamaria.paraschiv@stefanini.com::268c7bb5-8584-48bd-ae2b-7e0f03d87d60" providerId="AD" clId="Web-{A1FBAE9A-F7DA-4165-0B5A-82D8F104BD1A}" dt="2023-12-03T16:58:56.040" v="111" actId="20577"/>
      <pc:docMkLst>
        <pc:docMk/>
      </pc:docMkLst>
      <pc:sldChg chg="addSp delSp modSp">
        <pc:chgData name="Paraschiv, Ana -Maria" userId="S::anamaria.paraschiv@stefanini.com::268c7bb5-8584-48bd-ae2b-7e0f03d87d60" providerId="AD" clId="Web-{A1FBAE9A-F7DA-4165-0B5A-82D8F104BD1A}" dt="2023-12-03T16:58:56.040" v="111" actId="20577"/>
        <pc:sldMkLst>
          <pc:docMk/>
          <pc:sldMk cId="3708322434" sldId="286"/>
        </pc:sldMkLst>
        <pc:spChg chg="add mod">
          <ac:chgData name="Paraschiv, Ana -Maria" userId="S::anamaria.paraschiv@stefanini.com::268c7bb5-8584-48bd-ae2b-7e0f03d87d60" providerId="AD" clId="Web-{A1FBAE9A-F7DA-4165-0B5A-82D8F104BD1A}" dt="2023-12-03T16:37:01.167" v="2" actId="1076"/>
          <ac:spMkLst>
            <pc:docMk/>
            <pc:sldMk cId="3708322434" sldId="286"/>
            <ac:spMk id="6" creationId="{A9DAAA74-B120-344B-F150-BEE32DA91246}"/>
          </ac:spMkLst>
        </pc:spChg>
        <pc:spChg chg="add mod">
          <ac:chgData name="Paraschiv, Ana -Maria" userId="S::anamaria.paraschiv@stefanini.com::268c7bb5-8584-48bd-ae2b-7e0f03d87d60" providerId="AD" clId="Web-{A1FBAE9A-F7DA-4165-0B5A-82D8F104BD1A}" dt="2023-12-03T16:40:13.157" v="24" actId="1076"/>
          <ac:spMkLst>
            <pc:docMk/>
            <pc:sldMk cId="3708322434" sldId="286"/>
            <ac:spMk id="8" creationId="{4473E423-B454-FB9E-1F84-9D3FF53EA3CE}"/>
          </ac:spMkLst>
        </pc:spChg>
        <pc:spChg chg="add mod">
          <ac:chgData name="Paraschiv, Ana -Maria" userId="S::anamaria.paraschiv@stefanini.com::268c7bb5-8584-48bd-ae2b-7e0f03d87d60" providerId="AD" clId="Web-{A1FBAE9A-F7DA-4165-0B5A-82D8F104BD1A}" dt="2023-12-03T16:50:18.326" v="54" actId="1076"/>
          <ac:spMkLst>
            <pc:docMk/>
            <pc:sldMk cId="3708322434" sldId="286"/>
            <ac:spMk id="13" creationId="{E5BCC9AB-A8C5-2008-5688-811953D8DE3F}"/>
          </ac:spMkLst>
        </pc:spChg>
        <pc:spChg chg="add mod">
          <ac:chgData name="Paraschiv, Ana -Maria" userId="S::anamaria.paraschiv@stefanini.com::268c7bb5-8584-48bd-ae2b-7e0f03d87d60" providerId="AD" clId="Web-{A1FBAE9A-F7DA-4165-0B5A-82D8F104BD1A}" dt="2023-12-03T16:53:52.205" v="91" actId="1076"/>
          <ac:spMkLst>
            <pc:docMk/>
            <pc:sldMk cId="3708322434" sldId="286"/>
            <ac:spMk id="15" creationId="{F5660E9F-D08A-5572-6557-78B255A0771A}"/>
          </ac:spMkLst>
        </pc:spChg>
        <pc:spChg chg="add mod">
          <ac:chgData name="Paraschiv, Ana -Maria" userId="S::anamaria.paraschiv@stefanini.com::268c7bb5-8584-48bd-ae2b-7e0f03d87d60" providerId="AD" clId="Web-{A1FBAE9A-F7DA-4165-0B5A-82D8F104BD1A}" dt="2023-12-03T16:58:56.040" v="111" actId="20577"/>
          <ac:spMkLst>
            <pc:docMk/>
            <pc:sldMk cId="3708322434" sldId="286"/>
            <ac:spMk id="17" creationId="{E63AF8A9-91F2-37D3-ABFB-0779E8D35BBD}"/>
          </ac:spMkLst>
        </pc:spChg>
        <pc:picChg chg="add del mod">
          <ac:chgData name="Paraschiv, Ana -Maria" userId="S::anamaria.paraschiv@stefanini.com::268c7bb5-8584-48bd-ae2b-7e0f03d87d60" providerId="AD" clId="Web-{A1FBAE9A-F7DA-4165-0B5A-82D8F104BD1A}" dt="2023-12-03T16:45:44.367" v="33"/>
          <ac:picMkLst>
            <pc:docMk/>
            <pc:sldMk cId="3708322434" sldId="286"/>
            <ac:picMk id="9" creationId="{9E0E2164-1EBF-1C7C-6D62-9C09DDAAC1F8}"/>
          </ac:picMkLst>
        </pc:picChg>
        <pc:picChg chg="add del mod">
          <ac:chgData name="Paraschiv, Ana -Maria" userId="S::anamaria.paraschiv@stefanini.com::268c7bb5-8584-48bd-ae2b-7e0f03d87d60" providerId="AD" clId="Web-{A1FBAE9A-F7DA-4165-0B5A-82D8F104BD1A}" dt="2023-12-03T16:47:11.791" v="39"/>
          <ac:picMkLst>
            <pc:docMk/>
            <pc:sldMk cId="3708322434" sldId="286"/>
            <ac:picMk id="10" creationId="{473E4A90-1AB9-89CC-03E1-31FA8B36AAA8}"/>
          </ac:picMkLst>
        </pc:picChg>
        <pc:picChg chg="add mod">
          <ac:chgData name="Paraschiv, Ana -Maria" userId="S::anamaria.paraschiv@stefanini.com::268c7bb5-8584-48bd-ae2b-7e0f03d87d60" providerId="AD" clId="Web-{A1FBAE9A-F7DA-4165-0B5A-82D8F104BD1A}" dt="2023-12-03T16:48:02.886" v="43" actId="1076"/>
          <ac:picMkLst>
            <pc:docMk/>
            <pc:sldMk cId="3708322434" sldId="286"/>
            <ac:picMk id="11" creationId="{7CFB387F-E830-CDB2-3D01-5E8BD91A7593}"/>
          </ac:picMkLst>
        </pc:picChg>
      </pc:sldChg>
    </pc:docChg>
  </pc:docChgLst>
  <pc:docChgLst>
    <pc:chgData name="Paraschiv, Ana -Maria" userId="S::anamaria.paraschiv@stefanini.com::268c7bb5-8584-48bd-ae2b-7e0f03d87d60" providerId="AD" clId="Web-{5CBBFA94-BE78-4493-E5BA-E0C0BEC32D32}"/>
    <pc:docChg chg="modSld">
      <pc:chgData name="Paraschiv, Ana -Maria" userId="S::anamaria.paraschiv@stefanini.com::268c7bb5-8584-48bd-ae2b-7e0f03d87d60" providerId="AD" clId="Web-{5CBBFA94-BE78-4493-E5BA-E0C0BEC32D32}" dt="2023-12-02T17:48:41.268" v="0"/>
      <pc:docMkLst>
        <pc:docMk/>
      </pc:docMkLst>
      <pc:sldChg chg="addSp modSp">
        <pc:chgData name="Paraschiv, Ana -Maria" userId="S::anamaria.paraschiv@stefanini.com::268c7bb5-8584-48bd-ae2b-7e0f03d87d60" providerId="AD" clId="Web-{5CBBFA94-BE78-4493-E5BA-E0C0BEC32D32}" dt="2023-12-02T17:48:41.268" v="0"/>
        <pc:sldMkLst>
          <pc:docMk/>
          <pc:sldMk cId="1018463706" sldId="276"/>
        </pc:sldMkLst>
        <pc:spChg chg="add mod">
          <ac:chgData name="Paraschiv, Ana -Maria" userId="S::anamaria.paraschiv@stefanini.com::268c7bb5-8584-48bd-ae2b-7e0f03d87d60" providerId="AD" clId="Web-{5CBBFA94-BE78-4493-E5BA-E0C0BEC32D32}" dt="2023-12-02T17:48:41.268" v="0"/>
          <ac:spMkLst>
            <pc:docMk/>
            <pc:sldMk cId="1018463706" sldId="276"/>
            <ac:spMk id="4" creationId="{C116CB39-4159-C0BA-B7C8-FFCFD0191E4D}"/>
          </ac:spMkLst>
        </pc:spChg>
      </pc:sldChg>
    </pc:docChg>
  </pc:docChgLst>
  <pc:docChgLst>
    <pc:chgData name="Paraschiv, Ana -Maria" userId="S::anamaria.paraschiv@stefanini.com::268c7bb5-8584-48bd-ae2b-7e0f03d87d60" providerId="AD" clId="Web-{7D94B384-041C-04DF-7261-F1B7040ABF78}"/>
    <pc:docChg chg="modSld">
      <pc:chgData name="Paraschiv, Ana -Maria" userId="S::anamaria.paraschiv@stefanini.com::268c7bb5-8584-48bd-ae2b-7e0f03d87d60" providerId="AD" clId="Web-{7D94B384-041C-04DF-7261-F1B7040ABF78}" dt="2023-12-01T18:59:26.715" v="20"/>
      <pc:docMkLst>
        <pc:docMk/>
      </pc:docMkLst>
      <pc:sldChg chg="addSp delSp modSp">
        <pc:chgData name="Paraschiv, Ana -Maria" userId="S::anamaria.paraschiv@stefanini.com::268c7bb5-8584-48bd-ae2b-7e0f03d87d60" providerId="AD" clId="Web-{7D94B384-041C-04DF-7261-F1B7040ABF78}" dt="2023-12-01T18:59:26.715" v="20"/>
        <pc:sldMkLst>
          <pc:docMk/>
          <pc:sldMk cId="4270314085" sldId="267"/>
        </pc:sldMkLst>
        <pc:picChg chg="add del mod modCrop">
          <ac:chgData name="Paraschiv, Ana -Maria" userId="S::anamaria.paraschiv@stefanini.com::268c7bb5-8584-48bd-ae2b-7e0f03d87d60" providerId="AD" clId="Web-{7D94B384-041C-04DF-7261-F1B7040ABF78}" dt="2023-12-01T18:57:45.634" v="8"/>
          <ac:picMkLst>
            <pc:docMk/>
            <pc:sldMk cId="4270314085" sldId="267"/>
            <ac:picMk id="4" creationId="{065EF9E3-5B66-E236-D430-DBC73FEF44F4}"/>
          </ac:picMkLst>
        </pc:picChg>
        <pc:picChg chg="add del mod modCrop">
          <ac:chgData name="Paraschiv, Ana -Maria" userId="S::anamaria.paraschiv@stefanini.com::268c7bb5-8584-48bd-ae2b-7e0f03d87d60" providerId="AD" clId="Web-{7D94B384-041C-04DF-7261-F1B7040ABF78}" dt="2023-12-01T18:58:36.479" v="16"/>
          <ac:picMkLst>
            <pc:docMk/>
            <pc:sldMk cId="4270314085" sldId="267"/>
            <ac:picMk id="6" creationId="{C933E929-B010-01F5-238C-36C3622D6100}"/>
          </ac:picMkLst>
        </pc:picChg>
        <pc:picChg chg="add del mod modCrop">
          <ac:chgData name="Paraschiv, Ana -Maria" userId="S::anamaria.paraschiv@stefanini.com::268c7bb5-8584-48bd-ae2b-7e0f03d87d60" providerId="AD" clId="Web-{7D94B384-041C-04DF-7261-F1B7040ABF78}" dt="2023-12-01T18:59:26.715" v="20"/>
          <ac:picMkLst>
            <pc:docMk/>
            <pc:sldMk cId="4270314085" sldId="267"/>
            <ac:picMk id="8" creationId="{874317CA-0830-E0BF-2E89-312CA8E161D4}"/>
          </ac:picMkLst>
        </pc:picChg>
      </pc:sldChg>
    </pc:docChg>
  </pc:docChgLst>
  <pc:docChgLst>
    <pc:chgData name="Paraschiv, Ana -Maria" userId="S::anamaria.paraschiv@stefanini.com::268c7bb5-8584-48bd-ae2b-7e0f03d87d60" providerId="AD" clId="Web-{E6688EB3-687C-0479-5F4B-9883701ECE1B}"/>
    <pc:docChg chg="addSld modSld">
      <pc:chgData name="Paraschiv, Ana -Maria" userId="S::anamaria.paraschiv@stefanini.com::268c7bb5-8584-48bd-ae2b-7e0f03d87d60" providerId="AD" clId="Web-{E6688EB3-687C-0479-5F4B-9883701ECE1B}" dt="2023-12-04T16:30:23.086" v="2"/>
      <pc:docMkLst>
        <pc:docMk/>
      </pc:docMkLst>
      <pc:sldChg chg="addSp modSp">
        <pc:chgData name="Paraschiv, Ana -Maria" userId="S::anamaria.paraschiv@stefanini.com::268c7bb5-8584-48bd-ae2b-7e0f03d87d60" providerId="AD" clId="Web-{E6688EB3-687C-0479-5F4B-9883701ECE1B}" dt="2023-12-04T16:30:06.460" v="0"/>
        <pc:sldMkLst>
          <pc:docMk/>
          <pc:sldMk cId="4287169802" sldId="261"/>
        </pc:sldMkLst>
        <pc:spChg chg="add mod">
          <ac:chgData name="Paraschiv, Ana -Maria" userId="S::anamaria.paraschiv@stefanini.com::268c7bb5-8584-48bd-ae2b-7e0f03d87d60" providerId="AD" clId="Web-{E6688EB3-687C-0479-5F4B-9883701ECE1B}" dt="2023-12-04T16:30:06.460" v="0"/>
          <ac:spMkLst>
            <pc:docMk/>
            <pc:sldMk cId="4287169802" sldId="261"/>
            <ac:spMk id="4" creationId="{4058F5DE-0203-FED1-C459-9C0579A56AF4}"/>
          </ac:spMkLst>
        </pc:spChg>
      </pc:sldChg>
      <pc:sldChg chg="addSp modSp new">
        <pc:chgData name="Paraschiv, Ana -Maria" userId="S::anamaria.paraschiv@stefanini.com::268c7bb5-8584-48bd-ae2b-7e0f03d87d60" providerId="AD" clId="Web-{E6688EB3-687C-0479-5F4B-9883701ECE1B}" dt="2023-12-04T16:30:23.086" v="2"/>
        <pc:sldMkLst>
          <pc:docMk/>
          <pc:sldMk cId="2094385359" sldId="291"/>
        </pc:sldMkLst>
        <pc:spChg chg="add mod">
          <ac:chgData name="Paraschiv, Ana -Maria" userId="S::anamaria.paraschiv@stefanini.com::268c7bb5-8584-48bd-ae2b-7e0f03d87d60" providerId="AD" clId="Web-{E6688EB3-687C-0479-5F4B-9883701ECE1B}" dt="2023-12-04T16:30:23.086" v="2"/>
          <ac:spMkLst>
            <pc:docMk/>
            <pc:sldMk cId="2094385359" sldId="291"/>
            <ac:spMk id="4" creationId="{79222BC5-8112-0937-8D5C-7DB689D37FD8}"/>
          </ac:spMkLst>
        </pc:spChg>
      </pc:sldChg>
    </pc:docChg>
  </pc:docChgLst>
  <pc:docChgLst>
    <pc:chgData name="Paraschiv, Ana -Maria" userId="S::anamaria.paraschiv@stefanini.com::268c7bb5-8584-48bd-ae2b-7e0f03d87d60" providerId="AD" clId="Web-{02350555-D029-69D5-BE17-B9AFC8DB8268}"/>
    <pc:docChg chg="delSld modSld">
      <pc:chgData name="Paraschiv, Ana -Maria" userId="S::anamaria.paraschiv@stefanini.com::268c7bb5-8584-48bd-ae2b-7e0f03d87d60" providerId="AD" clId="Web-{02350555-D029-69D5-BE17-B9AFC8DB8268}" dt="2023-12-01T21:43:11.359" v="346"/>
      <pc:docMkLst>
        <pc:docMk/>
      </pc:docMkLst>
      <pc:sldChg chg="addSp delSp modSp mod modClrScheme chgLayout">
        <pc:chgData name="Paraschiv, Ana -Maria" userId="S::anamaria.paraschiv@stefanini.com::268c7bb5-8584-48bd-ae2b-7e0f03d87d60" providerId="AD" clId="Web-{02350555-D029-69D5-BE17-B9AFC8DB8268}" dt="2023-12-01T21:41:11.058" v="343"/>
        <pc:sldMkLst>
          <pc:docMk/>
          <pc:sldMk cId="205089547" sldId="262"/>
        </pc:sldMkLst>
        <pc:spChg chg="mod ord">
          <ac:chgData name="Paraschiv, Ana -Maria" userId="S::anamaria.paraschiv@stefanini.com::268c7bb5-8584-48bd-ae2b-7e0f03d87d60" providerId="AD" clId="Web-{02350555-D029-69D5-BE17-B9AFC8DB8268}" dt="2023-12-01T20:08:19.937" v="76"/>
          <ac:spMkLst>
            <pc:docMk/>
            <pc:sldMk cId="205089547" sldId="262"/>
            <ac:spMk id="2" creationId="{F4D99205-1362-961C-51ED-F3CF41EC61D0}"/>
          </ac:spMkLst>
        </pc:spChg>
        <pc:spChg chg="mod ord">
          <ac:chgData name="Paraschiv, Ana -Maria" userId="S::anamaria.paraschiv@stefanini.com::268c7bb5-8584-48bd-ae2b-7e0f03d87d60" providerId="AD" clId="Web-{02350555-D029-69D5-BE17-B9AFC8DB8268}" dt="2023-12-01T20:08:19.937" v="76"/>
          <ac:spMkLst>
            <pc:docMk/>
            <pc:sldMk cId="205089547" sldId="262"/>
            <ac:spMk id="4" creationId="{7A0FD270-481F-E0B9-06A4-6638166BFDA0}"/>
          </ac:spMkLst>
        </pc:spChg>
        <pc:spChg chg="add mod">
          <ac:chgData name="Paraschiv, Ana -Maria" userId="S::anamaria.paraschiv@stefanini.com::268c7bb5-8584-48bd-ae2b-7e0f03d87d60" providerId="AD" clId="Web-{02350555-D029-69D5-BE17-B9AFC8DB8268}" dt="2023-12-01T20:11:22.676" v="110" actId="1076"/>
          <ac:spMkLst>
            <pc:docMk/>
            <pc:sldMk cId="205089547" sldId="262"/>
            <ac:spMk id="20" creationId="{EEDC2DD5-CB05-219D-B5BF-F7FFA978914E}"/>
          </ac:spMkLst>
        </pc:spChg>
        <pc:spChg chg="add del mod ord">
          <ac:chgData name="Paraschiv, Ana -Maria" userId="S::anamaria.paraschiv@stefanini.com::268c7bb5-8584-48bd-ae2b-7e0f03d87d60" providerId="AD" clId="Web-{02350555-D029-69D5-BE17-B9AFC8DB8268}" dt="2023-12-01T20:08:19.937" v="76"/>
          <ac:spMkLst>
            <pc:docMk/>
            <pc:sldMk cId="205089547" sldId="262"/>
            <ac:spMk id="21" creationId="{B7FB42F0-05E5-9D41-19FF-21A9378EABAC}"/>
          </ac:spMkLst>
        </pc:spChg>
        <pc:spChg chg="add mod">
          <ac:chgData name="Paraschiv, Ana -Maria" userId="S::anamaria.paraschiv@stefanini.com::268c7bb5-8584-48bd-ae2b-7e0f03d87d60" providerId="AD" clId="Web-{02350555-D029-69D5-BE17-B9AFC8DB8268}" dt="2023-12-01T20:12:15.193" v="123" actId="1076"/>
          <ac:spMkLst>
            <pc:docMk/>
            <pc:sldMk cId="205089547" sldId="262"/>
            <ac:spMk id="22" creationId="{6F733219-A501-A287-72FC-57CB206C5F50}"/>
          </ac:spMkLst>
        </pc:spChg>
        <pc:spChg chg="add mod">
          <ac:chgData name="Paraschiv, Ana -Maria" userId="S::anamaria.paraschiv@stefanini.com::268c7bb5-8584-48bd-ae2b-7e0f03d87d60" providerId="AD" clId="Web-{02350555-D029-69D5-BE17-B9AFC8DB8268}" dt="2023-12-01T20:13:11.476" v="137" actId="1076"/>
          <ac:spMkLst>
            <pc:docMk/>
            <pc:sldMk cId="205089547" sldId="262"/>
            <ac:spMk id="23" creationId="{CD183086-7727-C7E3-ACF1-6E0223164915}"/>
          </ac:spMkLst>
        </pc:spChg>
        <pc:spChg chg="add del mod">
          <ac:chgData name="Paraschiv, Ana -Maria" userId="S::anamaria.paraschiv@stefanini.com::268c7bb5-8584-48bd-ae2b-7e0f03d87d60" providerId="AD" clId="Web-{02350555-D029-69D5-BE17-B9AFC8DB8268}" dt="2023-12-01T20:19:46.188" v="178" actId="1076"/>
          <ac:spMkLst>
            <pc:docMk/>
            <pc:sldMk cId="205089547" sldId="262"/>
            <ac:spMk id="24" creationId="{B6E403E4-9546-CD24-ADF6-33EA925D0255}"/>
          </ac:spMkLst>
        </pc:spChg>
        <pc:spChg chg="add mod">
          <ac:chgData name="Paraschiv, Ana -Maria" userId="S::anamaria.paraschiv@stefanini.com::268c7bb5-8584-48bd-ae2b-7e0f03d87d60" providerId="AD" clId="Web-{02350555-D029-69D5-BE17-B9AFC8DB8268}" dt="2023-12-01T20:20:00.283" v="179" actId="1076"/>
          <ac:spMkLst>
            <pc:docMk/>
            <pc:sldMk cId="205089547" sldId="262"/>
            <ac:spMk id="25" creationId="{5FA4F4E3-E9BC-3C09-B08C-9396FD94F773}"/>
          </ac:spMkLst>
        </pc:spChg>
        <pc:spChg chg="add mod">
          <ac:chgData name="Paraschiv, Ana -Maria" userId="S::anamaria.paraschiv@stefanini.com::268c7bb5-8584-48bd-ae2b-7e0f03d87d60" providerId="AD" clId="Web-{02350555-D029-69D5-BE17-B9AFC8DB8268}" dt="2023-12-01T20:19:25.735" v="173" actId="1076"/>
          <ac:spMkLst>
            <pc:docMk/>
            <pc:sldMk cId="205089547" sldId="262"/>
            <ac:spMk id="26" creationId="{51763DC1-A3A1-E7CC-F3A7-0A1BA0416B7A}"/>
          </ac:spMkLst>
        </pc:spChg>
        <pc:spChg chg="add mod">
          <ac:chgData name="Paraschiv, Ana -Maria" userId="S::anamaria.paraschiv@stefanini.com::268c7bb5-8584-48bd-ae2b-7e0f03d87d60" providerId="AD" clId="Web-{02350555-D029-69D5-BE17-B9AFC8DB8268}" dt="2023-12-01T20:39:17.546" v="284" actId="1076"/>
          <ac:spMkLst>
            <pc:docMk/>
            <pc:sldMk cId="205089547" sldId="262"/>
            <ac:spMk id="28" creationId="{5150E392-1BB1-265A-C973-D9DB7277E1FC}"/>
          </ac:spMkLst>
        </pc:spChg>
        <pc:spChg chg="add mod">
          <ac:chgData name="Paraschiv, Ana -Maria" userId="S::anamaria.paraschiv@stefanini.com::268c7bb5-8584-48bd-ae2b-7e0f03d87d60" providerId="AD" clId="Web-{02350555-D029-69D5-BE17-B9AFC8DB8268}" dt="2023-12-01T20:46:48.917" v="340" actId="20577"/>
          <ac:spMkLst>
            <pc:docMk/>
            <pc:sldMk cId="205089547" sldId="262"/>
            <ac:spMk id="42" creationId="{3162767A-E149-B605-1435-CDDEF19318FC}"/>
          </ac:spMkLst>
        </pc:spChg>
        <pc:grpChg chg="add mod">
          <ac:chgData name="Paraschiv, Ana -Maria" userId="S::anamaria.paraschiv@stefanini.com::268c7bb5-8584-48bd-ae2b-7e0f03d87d60" providerId="AD" clId="Web-{02350555-D029-69D5-BE17-B9AFC8DB8268}" dt="2023-12-01T21:41:03.292" v="342" actId="1076"/>
          <ac:grpSpMkLst>
            <pc:docMk/>
            <pc:sldMk cId="205089547" sldId="262"/>
            <ac:grpSpMk id="32" creationId="{DEDD315F-1F7B-F0F4-03AC-607F3EFD92D2}"/>
          </ac:grpSpMkLst>
        </pc:grpChg>
        <pc:picChg chg="add del mod">
          <ac:chgData name="Paraschiv, Ana -Maria" userId="S::anamaria.paraschiv@stefanini.com::268c7bb5-8584-48bd-ae2b-7e0f03d87d60" providerId="AD" clId="Web-{02350555-D029-69D5-BE17-B9AFC8DB8268}" dt="2023-12-01T19:51:29.677" v="10"/>
          <ac:picMkLst>
            <pc:docMk/>
            <pc:sldMk cId="205089547" sldId="262"/>
            <ac:picMk id="3" creationId="{142C981E-1876-63C0-FD4B-F9EDB4EE4953}"/>
          </ac:picMkLst>
        </pc:picChg>
        <pc:picChg chg="add del mod">
          <ac:chgData name="Paraschiv, Ana -Maria" userId="S::anamaria.paraschiv@stefanini.com::268c7bb5-8584-48bd-ae2b-7e0f03d87d60" providerId="AD" clId="Web-{02350555-D029-69D5-BE17-B9AFC8DB8268}" dt="2023-12-01T20:03:15.773" v="50"/>
          <ac:picMkLst>
            <pc:docMk/>
            <pc:sldMk cId="205089547" sldId="262"/>
            <ac:picMk id="6" creationId="{A71877AF-DF57-B3BC-8BAF-D71F1964E0E7}"/>
          </ac:picMkLst>
        </pc:picChg>
        <pc:picChg chg="add del mod">
          <ac:chgData name="Paraschiv, Ana -Maria" userId="S::anamaria.paraschiv@stefanini.com::268c7bb5-8584-48bd-ae2b-7e0f03d87d60" providerId="AD" clId="Web-{02350555-D029-69D5-BE17-B9AFC8DB8268}" dt="2023-12-01T19:52:17.163" v="14"/>
          <ac:picMkLst>
            <pc:docMk/>
            <pc:sldMk cId="205089547" sldId="262"/>
            <ac:picMk id="7" creationId="{0199E2DF-C00E-13E7-C32B-8A78EBC3C7C7}"/>
          </ac:picMkLst>
        </pc:picChg>
        <pc:picChg chg="del">
          <ac:chgData name="Paraschiv, Ana -Maria" userId="S::anamaria.paraschiv@stefanini.com::268c7bb5-8584-48bd-ae2b-7e0f03d87d60" providerId="AD" clId="Web-{02350555-D029-69D5-BE17-B9AFC8DB8268}" dt="2023-12-01T19:45:33.778" v="0"/>
          <ac:picMkLst>
            <pc:docMk/>
            <pc:sldMk cId="205089547" sldId="262"/>
            <ac:picMk id="8" creationId="{5EC83B43-5EB1-94F1-0FCD-E000D06F6DF7}"/>
          </ac:picMkLst>
        </pc:picChg>
        <pc:picChg chg="add del mod">
          <ac:chgData name="Paraschiv, Ana -Maria" userId="S::anamaria.paraschiv@stefanini.com::268c7bb5-8584-48bd-ae2b-7e0f03d87d60" providerId="AD" clId="Web-{02350555-D029-69D5-BE17-B9AFC8DB8268}" dt="2023-12-01T19:54:53.089" v="23"/>
          <ac:picMkLst>
            <pc:docMk/>
            <pc:sldMk cId="205089547" sldId="262"/>
            <ac:picMk id="9" creationId="{15F8CE6F-54DF-0988-93B0-5C732A6AD039}"/>
          </ac:picMkLst>
        </pc:picChg>
        <pc:picChg chg="mod ord">
          <ac:chgData name="Paraschiv, Ana -Maria" userId="S::anamaria.paraschiv@stefanini.com::268c7bb5-8584-48bd-ae2b-7e0f03d87d60" providerId="AD" clId="Web-{02350555-D029-69D5-BE17-B9AFC8DB8268}" dt="2023-12-01T20:39:17.468" v="282" actId="1076"/>
          <ac:picMkLst>
            <pc:docMk/>
            <pc:sldMk cId="205089547" sldId="262"/>
            <ac:picMk id="10" creationId="{C4CF86F1-DC3B-4F1E-C133-BC65D9AF25A1}"/>
          </ac:picMkLst>
        </pc:picChg>
        <pc:picChg chg="add del mod">
          <ac:chgData name="Paraschiv, Ana -Maria" userId="S::anamaria.paraschiv@stefanini.com::268c7bb5-8584-48bd-ae2b-7e0f03d87d60" providerId="AD" clId="Web-{02350555-D029-69D5-BE17-B9AFC8DB8268}" dt="2023-12-01T19:55:58.434" v="26"/>
          <ac:picMkLst>
            <pc:docMk/>
            <pc:sldMk cId="205089547" sldId="262"/>
            <ac:picMk id="11" creationId="{D2B6BD72-771F-A48D-0353-0DE6800C40DA}"/>
          </ac:picMkLst>
        </pc:picChg>
        <pc:picChg chg="add del mod">
          <ac:chgData name="Paraschiv, Ana -Maria" userId="S::anamaria.paraschiv@stefanini.com::268c7bb5-8584-48bd-ae2b-7e0f03d87d60" providerId="AD" clId="Web-{02350555-D029-69D5-BE17-B9AFC8DB8268}" dt="2023-12-01T19:56:51.920" v="28"/>
          <ac:picMkLst>
            <pc:docMk/>
            <pc:sldMk cId="205089547" sldId="262"/>
            <ac:picMk id="12" creationId="{AE2EAE63-FE4C-0714-DB67-71F194795AA0}"/>
          </ac:picMkLst>
        </pc:picChg>
        <pc:picChg chg="add del mod">
          <ac:chgData name="Paraschiv, Ana -Maria" userId="S::anamaria.paraschiv@stefanini.com::268c7bb5-8584-48bd-ae2b-7e0f03d87d60" providerId="AD" clId="Web-{02350555-D029-69D5-BE17-B9AFC8DB8268}" dt="2023-12-01T19:58:56.126" v="31"/>
          <ac:picMkLst>
            <pc:docMk/>
            <pc:sldMk cId="205089547" sldId="262"/>
            <ac:picMk id="13" creationId="{515FBD6A-B1B0-6465-C389-D677D76545F2}"/>
          </ac:picMkLst>
        </pc:picChg>
        <pc:picChg chg="add del mod">
          <ac:chgData name="Paraschiv, Ana -Maria" userId="S::anamaria.paraschiv@stefanini.com::268c7bb5-8584-48bd-ae2b-7e0f03d87d60" providerId="AD" clId="Web-{02350555-D029-69D5-BE17-B9AFC8DB8268}" dt="2023-12-01T20:01:55.599" v="38"/>
          <ac:picMkLst>
            <pc:docMk/>
            <pc:sldMk cId="205089547" sldId="262"/>
            <ac:picMk id="14" creationId="{7CDDE479-DF73-9E21-5A91-2FC1D80135E2}"/>
          </ac:picMkLst>
        </pc:picChg>
        <pc:picChg chg="add mod">
          <ac:chgData name="Paraschiv, Ana -Maria" userId="S::anamaria.paraschiv@stefanini.com::268c7bb5-8584-48bd-ae2b-7e0f03d87d60" providerId="AD" clId="Web-{02350555-D029-69D5-BE17-B9AFC8DB8268}" dt="2023-12-01T20:08:37.125" v="82" actId="1076"/>
          <ac:picMkLst>
            <pc:docMk/>
            <pc:sldMk cId="205089547" sldId="262"/>
            <ac:picMk id="15" creationId="{303F3966-1F70-0018-925C-EAEC65562987}"/>
          </ac:picMkLst>
        </pc:picChg>
        <pc:picChg chg="add del mod">
          <ac:chgData name="Paraschiv, Ana -Maria" userId="S::anamaria.paraschiv@stefanini.com::268c7bb5-8584-48bd-ae2b-7e0f03d87d60" providerId="AD" clId="Web-{02350555-D029-69D5-BE17-B9AFC8DB8268}" dt="2023-12-01T20:04:16.540" v="60"/>
          <ac:picMkLst>
            <pc:docMk/>
            <pc:sldMk cId="205089547" sldId="262"/>
            <ac:picMk id="16" creationId="{3938AA05-0FCA-FA85-75DF-C2871A9272E8}"/>
          </ac:picMkLst>
        </pc:picChg>
        <pc:picChg chg="add del mod">
          <ac:chgData name="Paraschiv, Ana -Maria" userId="S::anamaria.paraschiv@stefanini.com::268c7bb5-8584-48bd-ae2b-7e0f03d87d60" providerId="AD" clId="Web-{02350555-D029-69D5-BE17-B9AFC8DB8268}" dt="2023-12-01T21:41:11.058" v="343"/>
          <ac:picMkLst>
            <pc:docMk/>
            <pc:sldMk cId="205089547" sldId="262"/>
            <ac:picMk id="18" creationId="{D9F2F704-3773-3ABA-4398-9C091A95978B}"/>
          </ac:picMkLst>
        </pc:picChg>
        <pc:picChg chg="add del mod">
          <ac:chgData name="Paraschiv, Ana -Maria" userId="S::anamaria.paraschiv@stefanini.com::268c7bb5-8584-48bd-ae2b-7e0f03d87d60" providerId="AD" clId="Web-{02350555-D029-69D5-BE17-B9AFC8DB8268}" dt="2023-12-01T20:25:55.541" v="243"/>
          <ac:picMkLst>
            <pc:docMk/>
            <pc:sldMk cId="205089547" sldId="262"/>
            <ac:picMk id="29" creationId="{A29FF9A2-B152-718B-D9C6-DA7A8793FA52}"/>
          </ac:picMkLst>
        </pc:picChg>
        <pc:picChg chg="add del mod">
          <ac:chgData name="Paraschiv, Ana -Maria" userId="S::anamaria.paraschiv@stefanini.com::268c7bb5-8584-48bd-ae2b-7e0f03d87d60" providerId="AD" clId="Web-{02350555-D029-69D5-BE17-B9AFC8DB8268}" dt="2023-12-01T20:31:22.346" v="246"/>
          <ac:picMkLst>
            <pc:docMk/>
            <pc:sldMk cId="205089547" sldId="262"/>
            <ac:picMk id="30" creationId="{90DDBA23-B4E9-99DB-CBF9-A63760F86AC6}"/>
          </ac:picMkLst>
        </pc:picChg>
        <pc:picChg chg="add del mod">
          <ac:chgData name="Paraschiv, Ana -Maria" userId="S::anamaria.paraschiv@stefanini.com::268c7bb5-8584-48bd-ae2b-7e0f03d87d60" providerId="AD" clId="Web-{02350555-D029-69D5-BE17-B9AFC8DB8268}" dt="2023-12-01T20:38:12.013" v="263"/>
          <ac:picMkLst>
            <pc:docMk/>
            <pc:sldMk cId="205089547" sldId="262"/>
            <ac:picMk id="31" creationId="{72B4CFB7-B69B-D615-44F7-4F7537A0C66F}"/>
          </ac:picMkLst>
        </pc:picChg>
        <pc:picChg chg="add del mod">
          <ac:chgData name="Paraschiv, Ana -Maria" userId="S::anamaria.paraschiv@stefanini.com::268c7bb5-8584-48bd-ae2b-7e0f03d87d60" providerId="AD" clId="Web-{02350555-D029-69D5-BE17-B9AFC8DB8268}" dt="2023-12-01T20:40:19.813" v="299"/>
          <ac:picMkLst>
            <pc:docMk/>
            <pc:sldMk cId="205089547" sldId="262"/>
            <ac:picMk id="33" creationId="{4CB2C058-5026-9487-E18F-20F35BE3F1C6}"/>
          </ac:picMkLst>
        </pc:picChg>
        <pc:picChg chg="add del mod">
          <ac:chgData name="Paraschiv, Ana -Maria" userId="S::anamaria.paraschiv@stefanini.com::268c7bb5-8584-48bd-ae2b-7e0f03d87d60" providerId="AD" clId="Web-{02350555-D029-69D5-BE17-B9AFC8DB8268}" dt="2023-12-01T20:40:14.547" v="297"/>
          <ac:picMkLst>
            <pc:docMk/>
            <pc:sldMk cId="205089547" sldId="262"/>
            <ac:picMk id="34" creationId="{F97ED2C7-3E42-33C7-8D81-3DD48A3CA983}"/>
          </ac:picMkLst>
        </pc:picChg>
        <pc:picChg chg="add del mod">
          <ac:chgData name="Paraschiv, Ana -Maria" userId="S::anamaria.paraschiv@stefanini.com::268c7bb5-8584-48bd-ae2b-7e0f03d87d60" providerId="AD" clId="Web-{02350555-D029-69D5-BE17-B9AFC8DB8268}" dt="2023-12-01T20:40:32.220" v="302"/>
          <ac:picMkLst>
            <pc:docMk/>
            <pc:sldMk cId="205089547" sldId="262"/>
            <ac:picMk id="35" creationId="{93A0E669-1C4C-03E5-C16F-062BCA5CA1CD}"/>
          </ac:picMkLst>
        </pc:picChg>
        <pc:picChg chg="add del mod">
          <ac:chgData name="Paraschiv, Ana -Maria" userId="S::anamaria.paraschiv@stefanini.com::268c7bb5-8584-48bd-ae2b-7e0f03d87d60" providerId="AD" clId="Web-{02350555-D029-69D5-BE17-B9AFC8DB8268}" dt="2023-12-01T20:41:01.345" v="308"/>
          <ac:picMkLst>
            <pc:docMk/>
            <pc:sldMk cId="205089547" sldId="262"/>
            <ac:picMk id="36" creationId="{C16930CA-9323-A810-B5AC-C3644F02A6BB}"/>
          </ac:picMkLst>
        </pc:picChg>
        <pc:picChg chg="add del mod modCrop">
          <ac:chgData name="Paraschiv, Ana -Maria" userId="S::anamaria.paraschiv@stefanini.com::268c7bb5-8584-48bd-ae2b-7e0f03d87d60" providerId="AD" clId="Web-{02350555-D029-69D5-BE17-B9AFC8DB8268}" dt="2023-12-01T20:43:22.614" v="323"/>
          <ac:picMkLst>
            <pc:docMk/>
            <pc:sldMk cId="205089547" sldId="262"/>
            <ac:picMk id="37" creationId="{C4CA5CA1-AEE4-312D-4BC5-EABC3363167E}"/>
          </ac:picMkLst>
        </pc:picChg>
        <pc:picChg chg="add del mod">
          <ac:chgData name="Paraschiv, Ana -Maria" userId="S::anamaria.paraschiv@stefanini.com::268c7bb5-8584-48bd-ae2b-7e0f03d87d60" providerId="AD" clId="Web-{02350555-D029-69D5-BE17-B9AFC8DB8268}" dt="2023-12-01T20:43:24.599" v="324"/>
          <ac:picMkLst>
            <pc:docMk/>
            <pc:sldMk cId="205089547" sldId="262"/>
            <ac:picMk id="38" creationId="{A6D37D2D-4B02-1B9A-039B-A7AF9C58270B}"/>
          </ac:picMkLst>
        </pc:picChg>
        <pc:picChg chg="add del mod">
          <ac:chgData name="Paraschiv, Ana -Maria" userId="S::anamaria.paraschiv@stefanini.com::268c7bb5-8584-48bd-ae2b-7e0f03d87d60" providerId="AD" clId="Web-{02350555-D029-69D5-BE17-B9AFC8DB8268}" dt="2023-12-01T20:43:40.068" v="327"/>
          <ac:picMkLst>
            <pc:docMk/>
            <pc:sldMk cId="205089547" sldId="262"/>
            <ac:picMk id="39" creationId="{1163138C-FCEE-2CDA-7F51-D80D5BB13963}"/>
          </ac:picMkLst>
        </pc:picChg>
        <pc:picChg chg="add mod">
          <ac:chgData name="Paraschiv, Ana -Maria" userId="S::anamaria.paraschiv@stefanini.com::268c7bb5-8584-48bd-ae2b-7e0f03d87d60" providerId="AD" clId="Web-{02350555-D029-69D5-BE17-B9AFC8DB8268}" dt="2023-12-01T20:44:36.257" v="331" actId="1076"/>
          <ac:picMkLst>
            <pc:docMk/>
            <pc:sldMk cId="205089547" sldId="262"/>
            <ac:picMk id="40" creationId="{BA2C2BDD-D8F8-4641-D0B6-CC25E9C283CB}"/>
          </ac:picMkLst>
        </pc:picChg>
      </pc:sldChg>
      <pc:sldChg chg="modSp">
        <pc:chgData name="Paraschiv, Ana -Maria" userId="S::anamaria.paraschiv@stefanini.com::268c7bb5-8584-48bd-ae2b-7e0f03d87d60" providerId="AD" clId="Web-{02350555-D029-69D5-BE17-B9AFC8DB8268}" dt="2023-12-01T21:42:19.576" v="345" actId="1076"/>
        <pc:sldMkLst>
          <pc:docMk/>
          <pc:sldMk cId="4270314085" sldId="267"/>
        </pc:sldMkLst>
        <pc:picChg chg="mod">
          <ac:chgData name="Paraschiv, Ana -Maria" userId="S::anamaria.paraschiv@stefanini.com::268c7bb5-8584-48bd-ae2b-7e0f03d87d60" providerId="AD" clId="Web-{02350555-D029-69D5-BE17-B9AFC8DB8268}" dt="2023-12-01T21:42:19.576" v="345" actId="1076"/>
          <ac:picMkLst>
            <pc:docMk/>
            <pc:sldMk cId="4270314085" sldId="267"/>
            <ac:picMk id="4" creationId="{ACDE2151-4347-241A-A49A-44A74E378598}"/>
          </ac:picMkLst>
        </pc:picChg>
      </pc:sldChg>
      <pc:sldChg chg="del">
        <pc:chgData name="Paraschiv, Ana -Maria" userId="S::anamaria.paraschiv@stefanini.com::268c7bb5-8584-48bd-ae2b-7e0f03d87d60" providerId="AD" clId="Web-{02350555-D029-69D5-BE17-B9AFC8DB8268}" dt="2023-12-01T21:43:11.359" v="346"/>
        <pc:sldMkLst>
          <pc:docMk/>
          <pc:sldMk cId="1102485678" sldId="270"/>
        </pc:sldMkLst>
      </pc:sldChg>
    </pc:docChg>
  </pc:docChgLst>
  <pc:docChgLst>
    <pc:chgData name="Paraschiv, Ana -Maria" userId="S::anamaria.paraschiv@stefanini.com::268c7bb5-8584-48bd-ae2b-7e0f03d87d60" providerId="AD" clId="Web-{228ECE93-6FAC-5B1A-F2ED-5FC0CBCB5CC9}"/>
    <pc:docChg chg="modSld">
      <pc:chgData name="Paraschiv, Ana -Maria" userId="S::anamaria.paraschiv@stefanini.com::268c7bb5-8584-48bd-ae2b-7e0f03d87d60" providerId="AD" clId="Web-{228ECE93-6FAC-5B1A-F2ED-5FC0CBCB5CC9}" dt="2023-12-03T17:56:37.187" v="168" actId="20577"/>
      <pc:docMkLst>
        <pc:docMk/>
      </pc:docMkLst>
      <pc:sldChg chg="modSp">
        <pc:chgData name="Paraschiv, Ana -Maria" userId="S::anamaria.paraschiv@stefanini.com::268c7bb5-8584-48bd-ae2b-7e0f03d87d60" providerId="AD" clId="Web-{228ECE93-6FAC-5B1A-F2ED-5FC0CBCB5CC9}" dt="2023-12-03T17:55:56.576" v="160" actId="14100"/>
        <pc:sldMkLst>
          <pc:docMk/>
          <pc:sldMk cId="2228645390" sldId="284"/>
        </pc:sldMkLst>
        <pc:spChg chg="mod">
          <ac:chgData name="Paraschiv, Ana -Maria" userId="S::anamaria.paraschiv@stefanini.com::268c7bb5-8584-48bd-ae2b-7e0f03d87d60" providerId="AD" clId="Web-{228ECE93-6FAC-5B1A-F2ED-5FC0CBCB5CC9}" dt="2023-12-03T17:55:56.576" v="160" actId="14100"/>
          <ac:spMkLst>
            <pc:docMk/>
            <pc:sldMk cId="2228645390" sldId="284"/>
            <ac:spMk id="34" creationId="{05A8096E-0AB4-4B94-58D1-EE24DC771973}"/>
          </ac:spMkLst>
        </pc:spChg>
      </pc:sldChg>
      <pc:sldChg chg="modSp">
        <pc:chgData name="Paraschiv, Ana -Maria" userId="S::anamaria.paraschiv@stefanini.com::268c7bb5-8584-48bd-ae2b-7e0f03d87d60" providerId="AD" clId="Web-{228ECE93-6FAC-5B1A-F2ED-5FC0CBCB5CC9}" dt="2023-12-03T17:56:37.187" v="168" actId="20577"/>
        <pc:sldMkLst>
          <pc:docMk/>
          <pc:sldMk cId="3708322434" sldId="286"/>
        </pc:sldMkLst>
        <pc:spChg chg="mod">
          <ac:chgData name="Paraschiv, Ana -Maria" userId="S::anamaria.paraschiv@stefanini.com::268c7bb5-8584-48bd-ae2b-7e0f03d87d60" providerId="AD" clId="Web-{228ECE93-6FAC-5B1A-F2ED-5FC0CBCB5CC9}" dt="2023-12-03T17:56:37.187" v="168" actId="20577"/>
          <ac:spMkLst>
            <pc:docMk/>
            <pc:sldMk cId="3708322434" sldId="286"/>
            <ac:spMk id="17" creationId="{E63AF8A9-91F2-37D3-ABFB-0779E8D35BBD}"/>
          </ac:spMkLst>
        </pc:spChg>
      </pc:sldChg>
    </pc:docChg>
  </pc:docChgLst>
  <pc:docChgLst>
    <pc:chgData name="Paraschiv, Ana -Maria" userId="S::anamaria.paraschiv@stefanini.com::268c7bb5-8584-48bd-ae2b-7e0f03d87d60" providerId="AD" clId="Web-{31302A01-0F35-7ECD-210F-C84675DF0F4B}"/>
    <pc:docChg chg="addSld delSld modSld sldOrd">
      <pc:chgData name="Paraschiv, Ana -Maria" userId="S::anamaria.paraschiv@stefanini.com::268c7bb5-8584-48bd-ae2b-7e0f03d87d60" providerId="AD" clId="Web-{31302A01-0F35-7ECD-210F-C84675DF0F4B}" dt="2023-12-02T01:12:44.100" v="1401" actId="1076"/>
      <pc:docMkLst>
        <pc:docMk/>
      </pc:docMkLst>
      <pc:sldChg chg="addSp delSp modSp del ord">
        <pc:chgData name="Paraschiv, Ana -Maria" userId="S::anamaria.paraschiv@stefanini.com::268c7bb5-8584-48bd-ae2b-7e0f03d87d60" providerId="AD" clId="Web-{31302A01-0F35-7ECD-210F-C84675DF0F4B}" dt="2023-12-01T22:53:44.201" v="653"/>
        <pc:sldMkLst>
          <pc:docMk/>
          <pc:sldMk cId="205089547" sldId="262"/>
        </pc:sldMkLst>
        <pc:spChg chg="del mod">
          <ac:chgData name="Paraschiv, Ana -Maria" userId="S::anamaria.paraschiv@stefanini.com::268c7bb5-8584-48bd-ae2b-7e0f03d87d60" providerId="AD" clId="Web-{31302A01-0F35-7ECD-210F-C84675DF0F4B}" dt="2023-12-01T22:17:11.022" v="325"/>
          <ac:spMkLst>
            <pc:docMk/>
            <pc:sldMk cId="205089547" sldId="262"/>
            <ac:spMk id="2" creationId="{F4D99205-1362-961C-51ED-F3CF41EC61D0}"/>
          </ac:spMkLst>
        </pc:spChg>
        <pc:spChg chg="add del mod">
          <ac:chgData name="Paraschiv, Ana -Maria" userId="S::anamaria.paraschiv@stefanini.com::268c7bb5-8584-48bd-ae2b-7e0f03d87d60" providerId="AD" clId="Web-{31302A01-0F35-7ECD-210F-C84675DF0F4B}" dt="2023-12-01T22:09:51.772" v="268"/>
          <ac:spMkLst>
            <pc:docMk/>
            <pc:sldMk cId="205089547" sldId="262"/>
            <ac:spMk id="5" creationId="{A1C5DF03-4FF6-C650-F996-69D5E72C925A}"/>
          </ac:spMkLst>
        </pc:spChg>
        <pc:spChg chg="add del mod">
          <ac:chgData name="Paraschiv, Ana -Maria" userId="S::anamaria.paraschiv@stefanini.com::268c7bb5-8584-48bd-ae2b-7e0f03d87d60" providerId="AD" clId="Web-{31302A01-0F35-7ECD-210F-C84675DF0F4B}" dt="2023-12-01T21:50:02.771" v="107"/>
          <ac:spMkLst>
            <pc:docMk/>
            <pc:sldMk cId="205089547" sldId="262"/>
            <ac:spMk id="7" creationId="{50FBA439-1169-297D-67A3-EC0ADAB2F72E}"/>
          </ac:spMkLst>
        </pc:spChg>
        <pc:spChg chg="add del">
          <ac:chgData name="Paraschiv, Ana -Maria" userId="S::anamaria.paraschiv@stefanini.com::268c7bb5-8584-48bd-ae2b-7e0f03d87d60" providerId="AD" clId="Web-{31302A01-0F35-7ECD-210F-C84675DF0F4B}" dt="2023-12-01T21:50:21.147" v="113"/>
          <ac:spMkLst>
            <pc:docMk/>
            <pc:sldMk cId="205089547" sldId="262"/>
            <ac:spMk id="9" creationId="{9C49CD88-3FA8-5CA1-A60D-89784AC235F1}"/>
          </ac:spMkLst>
        </pc:spChg>
        <pc:spChg chg="add mod">
          <ac:chgData name="Paraschiv, Ana -Maria" userId="S::anamaria.paraschiv@stefanini.com::268c7bb5-8584-48bd-ae2b-7e0f03d87d60" providerId="AD" clId="Web-{31302A01-0F35-7ECD-210F-C84675DF0F4B}" dt="2023-12-01T22:48:31.658" v="598" actId="14100"/>
          <ac:spMkLst>
            <pc:docMk/>
            <pc:sldMk cId="205089547" sldId="262"/>
            <ac:spMk id="12" creationId="{7BFF8509-E565-839D-5EBC-EB9CB81235AD}"/>
          </ac:spMkLst>
        </pc:spChg>
        <pc:spChg chg="add del mod">
          <ac:chgData name="Paraschiv, Ana -Maria" userId="S::anamaria.paraschiv@stefanini.com::268c7bb5-8584-48bd-ae2b-7e0f03d87d60" providerId="AD" clId="Web-{31302A01-0F35-7ECD-210F-C84675DF0F4B}" dt="2023-12-01T22:17:08.616" v="324"/>
          <ac:spMkLst>
            <pc:docMk/>
            <pc:sldMk cId="205089547" sldId="262"/>
            <ac:spMk id="14" creationId="{9175E03E-7AAF-148D-EFA6-B4D13FD59CC5}"/>
          </ac:spMkLst>
        </pc:spChg>
        <pc:spChg chg="add mod">
          <ac:chgData name="Paraschiv, Ana -Maria" userId="S::anamaria.paraschiv@stefanini.com::268c7bb5-8584-48bd-ae2b-7e0f03d87d60" providerId="AD" clId="Web-{31302A01-0F35-7ECD-210F-C84675DF0F4B}" dt="2023-12-01T22:17:11.022" v="325"/>
          <ac:spMkLst>
            <pc:docMk/>
            <pc:sldMk cId="205089547" sldId="262"/>
            <ac:spMk id="17" creationId="{19531AB6-0512-A3A1-27F7-BC45A2D137DC}"/>
          </ac:spMkLst>
        </pc:spChg>
        <pc:spChg chg="add mod">
          <ac:chgData name="Paraschiv, Ana -Maria" userId="S::anamaria.paraschiv@stefanini.com::268c7bb5-8584-48bd-ae2b-7e0f03d87d60" providerId="AD" clId="Web-{31302A01-0F35-7ECD-210F-C84675DF0F4B}" dt="2023-12-01T22:50:39.742" v="628" actId="14100"/>
          <ac:spMkLst>
            <pc:docMk/>
            <pc:sldMk cId="205089547" sldId="262"/>
            <ac:spMk id="19" creationId="{53A6882C-6E06-D14E-585F-654CE0A365F2}"/>
          </ac:spMkLst>
        </pc:spChg>
        <pc:spChg chg="del mod topLvl">
          <ac:chgData name="Paraschiv, Ana -Maria" userId="S::anamaria.paraschiv@stefanini.com::268c7bb5-8584-48bd-ae2b-7e0f03d87d60" providerId="AD" clId="Web-{31302A01-0F35-7ECD-210F-C84675DF0F4B}" dt="2023-12-01T22:08:13.483" v="254"/>
          <ac:spMkLst>
            <pc:docMk/>
            <pc:sldMk cId="205089547" sldId="262"/>
            <ac:spMk id="20" creationId="{EEDC2DD5-CB05-219D-B5BF-F7FFA978914E}"/>
          </ac:spMkLst>
        </pc:spChg>
        <pc:spChg chg="del mod topLvl">
          <ac:chgData name="Paraschiv, Ana -Maria" userId="S::anamaria.paraschiv@stefanini.com::268c7bb5-8584-48bd-ae2b-7e0f03d87d60" providerId="AD" clId="Web-{31302A01-0F35-7ECD-210F-C84675DF0F4B}" dt="2023-12-01T22:08:13.483" v="253"/>
          <ac:spMkLst>
            <pc:docMk/>
            <pc:sldMk cId="205089547" sldId="262"/>
            <ac:spMk id="22" creationId="{6F733219-A501-A287-72FC-57CB206C5F50}"/>
          </ac:spMkLst>
        </pc:spChg>
        <pc:spChg chg="del mod topLvl">
          <ac:chgData name="Paraschiv, Ana -Maria" userId="S::anamaria.paraschiv@stefanini.com::268c7bb5-8584-48bd-ae2b-7e0f03d87d60" providerId="AD" clId="Web-{31302A01-0F35-7ECD-210F-C84675DF0F4B}" dt="2023-12-01T22:08:13.483" v="252"/>
          <ac:spMkLst>
            <pc:docMk/>
            <pc:sldMk cId="205089547" sldId="262"/>
            <ac:spMk id="23" creationId="{CD183086-7727-C7E3-ACF1-6E0223164915}"/>
          </ac:spMkLst>
        </pc:spChg>
        <pc:spChg chg="del topLvl">
          <ac:chgData name="Paraschiv, Ana -Maria" userId="S::anamaria.paraschiv@stefanini.com::268c7bb5-8584-48bd-ae2b-7e0f03d87d60" providerId="AD" clId="Web-{31302A01-0F35-7ECD-210F-C84675DF0F4B}" dt="2023-12-01T22:08:13.483" v="251"/>
          <ac:spMkLst>
            <pc:docMk/>
            <pc:sldMk cId="205089547" sldId="262"/>
            <ac:spMk id="24" creationId="{B6E403E4-9546-CD24-ADF6-33EA925D0255}"/>
          </ac:spMkLst>
        </pc:spChg>
        <pc:spChg chg="del topLvl">
          <ac:chgData name="Paraschiv, Ana -Maria" userId="S::anamaria.paraschiv@stefanini.com::268c7bb5-8584-48bd-ae2b-7e0f03d87d60" providerId="AD" clId="Web-{31302A01-0F35-7ECD-210F-C84675DF0F4B}" dt="2023-12-01T22:08:13.483" v="250"/>
          <ac:spMkLst>
            <pc:docMk/>
            <pc:sldMk cId="205089547" sldId="262"/>
            <ac:spMk id="25" creationId="{5FA4F4E3-E9BC-3C09-B08C-9396FD94F773}"/>
          </ac:spMkLst>
        </pc:spChg>
        <pc:spChg chg="del topLvl">
          <ac:chgData name="Paraschiv, Ana -Maria" userId="S::anamaria.paraschiv@stefanini.com::268c7bb5-8584-48bd-ae2b-7e0f03d87d60" providerId="AD" clId="Web-{31302A01-0F35-7ECD-210F-C84675DF0F4B}" dt="2023-12-01T22:08:13.483" v="249"/>
          <ac:spMkLst>
            <pc:docMk/>
            <pc:sldMk cId="205089547" sldId="262"/>
            <ac:spMk id="26" creationId="{51763DC1-A3A1-E7CC-F3A7-0A1BA0416B7A}"/>
          </ac:spMkLst>
        </pc:spChg>
        <pc:spChg chg="del">
          <ac:chgData name="Paraschiv, Ana -Maria" userId="S::anamaria.paraschiv@stefanini.com::268c7bb5-8584-48bd-ae2b-7e0f03d87d60" providerId="AD" clId="Web-{31302A01-0F35-7ECD-210F-C84675DF0F4B}" dt="2023-12-01T22:08:13.483" v="248"/>
          <ac:spMkLst>
            <pc:docMk/>
            <pc:sldMk cId="205089547" sldId="262"/>
            <ac:spMk id="28" creationId="{5150E392-1BB1-265A-C973-D9DB7277E1FC}"/>
          </ac:spMkLst>
        </pc:spChg>
        <pc:spChg chg="del mod">
          <ac:chgData name="Paraschiv, Ana -Maria" userId="S::anamaria.paraschiv@stefanini.com::268c7bb5-8584-48bd-ae2b-7e0f03d87d60" providerId="AD" clId="Web-{31302A01-0F35-7ECD-210F-C84675DF0F4B}" dt="2023-12-01T22:09:19.365" v="261"/>
          <ac:spMkLst>
            <pc:docMk/>
            <pc:sldMk cId="205089547" sldId="262"/>
            <ac:spMk id="42" creationId="{3162767A-E149-B605-1435-CDDEF19318FC}"/>
          </ac:spMkLst>
        </pc:spChg>
        <pc:grpChg chg="del">
          <ac:chgData name="Paraschiv, Ana -Maria" userId="S::anamaria.paraschiv@stefanini.com::268c7bb5-8584-48bd-ae2b-7e0f03d87d60" providerId="AD" clId="Web-{31302A01-0F35-7ECD-210F-C84675DF0F4B}" dt="2023-12-01T22:05:59.290" v="230"/>
          <ac:grpSpMkLst>
            <pc:docMk/>
            <pc:sldMk cId="205089547" sldId="262"/>
            <ac:grpSpMk id="32" creationId="{DEDD315F-1F7B-F0F4-03AC-607F3EFD92D2}"/>
          </ac:grpSpMkLst>
        </pc:grpChg>
        <pc:picChg chg="del">
          <ac:chgData name="Paraschiv, Ana -Maria" userId="S::anamaria.paraschiv@stefanini.com::268c7bb5-8584-48bd-ae2b-7e0f03d87d60" providerId="AD" clId="Web-{31302A01-0F35-7ECD-210F-C84675DF0F4B}" dt="2023-12-01T22:08:13.530" v="255"/>
          <ac:picMkLst>
            <pc:docMk/>
            <pc:sldMk cId="205089547" sldId="262"/>
            <ac:picMk id="10" creationId="{C4CF86F1-DC3B-4F1E-C133-BC65D9AF25A1}"/>
          </ac:picMkLst>
        </pc:picChg>
        <pc:picChg chg="del mod topLvl">
          <ac:chgData name="Paraschiv, Ana -Maria" userId="S::anamaria.paraschiv@stefanini.com::268c7bb5-8584-48bd-ae2b-7e0f03d87d60" providerId="AD" clId="Web-{31302A01-0F35-7ECD-210F-C84675DF0F4B}" dt="2023-12-01T22:06:58.590" v="238"/>
          <ac:picMkLst>
            <pc:docMk/>
            <pc:sldMk cId="205089547" sldId="262"/>
            <ac:picMk id="15" creationId="{303F3966-1F70-0018-925C-EAEC65562987}"/>
          </ac:picMkLst>
        </pc:picChg>
        <pc:picChg chg="del mod">
          <ac:chgData name="Paraschiv, Ana -Maria" userId="S::anamaria.paraschiv@stefanini.com::268c7bb5-8584-48bd-ae2b-7e0f03d87d60" providerId="AD" clId="Web-{31302A01-0F35-7ECD-210F-C84675DF0F4B}" dt="2023-12-01T22:09:46.053" v="266"/>
          <ac:picMkLst>
            <pc:docMk/>
            <pc:sldMk cId="205089547" sldId="262"/>
            <ac:picMk id="40" creationId="{BA2C2BDD-D8F8-4641-D0B6-CC25E9C283CB}"/>
          </ac:picMkLst>
        </pc:picChg>
      </pc:sldChg>
      <pc:sldChg chg="del">
        <pc:chgData name="Paraschiv, Ana -Maria" userId="S::anamaria.paraschiv@stefanini.com::268c7bb5-8584-48bd-ae2b-7e0f03d87d60" providerId="AD" clId="Web-{31302A01-0F35-7ECD-210F-C84675DF0F4B}" dt="2023-12-02T01:06:23.606" v="1385"/>
        <pc:sldMkLst>
          <pc:docMk/>
          <pc:sldMk cId="3017160196" sldId="264"/>
        </pc:sldMkLst>
      </pc:sldChg>
      <pc:sldChg chg="modSp">
        <pc:chgData name="Paraschiv, Ana -Maria" userId="S::anamaria.paraschiv@stefanini.com::268c7bb5-8584-48bd-ae2b-7e0f03d87d60" providerId="AD" clId="Web-{31302A01-0F35-7ECD-210F-C84675DF0F4B}" dt="2023-12-02T00:07:44.183" v="826" actId="20577"/>
        <pc:sldMkLst>
          <pc:docMk/>
          <pc:sldMk cId="4270314085" sldId="267"/>
        </pc:sldMkLst>
        <pc:spChg chg="mod">
          <ac:chgData name="Paraschiv, Ana -Maria" userId="S::anamaria.paraschiv@stefanini.com::268c7bb5-8584-48bd-ae2b-7e0f03d87d60" providerId="AD" clId="Web-{31302A01-0F35-7ECD-210F-C84675DF0F4B}" dt="2023-12-02T00:07:44.183" v="826" actId="20577"/>
          <ac:spMkLst>
            <pc:docMk/>
            <pc:sldMk cId="4270314085" sldId="267"/>
            <ac:spMk id="3" creationId="{EC1088D4-262D-7B53-59B9-4058D049EF6F}"/>
          </ac:spMkLst>
        </pc:spChg>
      </pc:sldChg>
      <pc:sldChg chg="addSp delSp modSp">
        <pc:chgData name="Paraschiv, Ana -Maria" userId="S::anamaria.paraschiv@stefanini.com::268c7bb5-8584-48bd-ae2b-7e0f03d87d60" providerId="AD" clId="Web-{31302A01-0F35-7ECD-210F-C84675DF0F4B}" dt="2023-12-02T01:12:44.100" v="1401" actId="1076"/>
        <pc:sldMkLst>
          <pc:docMk/>
          <pc:sldMk cId="1326464337" sldId="269"/>
        </pc:sldMkLst>
        <pc:spChg chg="mod">
          <ac:chgData name="Paraschiv, Ana -Maria" userId="S::anamaria.paraschiv@stefanini.com::268c7bb5-8584-48bd-ae2b-7e0f03d87d60" providerId="AD" clId="Web-{31302A01-0F35-7ECD-210F-C84675DF0F4B}" dt="2023-12-02T01:11:29.864" v="1393" actId="20577"/>
          <ac:spMkLst>
            <pc:docMk/>
            <pc:sldMk cId="1326464337" sldId="269"/>
            <ac:spMk id="2" creationId="{D96FE7EE-5047-4A75-8DE3-6D26C5ACA1E2}"/>
          </ac:spMkLst>
        </pc:spChg>
        <pc:spChg chg="mod">
          <ac:chgData name="Paraschiv, Ana -Maria" userId="S::anamaria.paraschiv@stefanini.com::268c7bb5-8584-48bd-ae2b-7e0f03d87d60" providerId="AD" clId="Web-{31302A01-0F35-7ECD-210F-C84675DF0F4B}" dt="2023-12-02T00:33:59.065" v="1162" actId="20577"/>
          <ac:spMkLst>
            <pc:docMk/>
            <pc:sldMk cId="1326464337" sldId="269"/>
            <ac:spMk id="3" creationId="{842A9E3C-04ED-5C17-0CAE-A067A1AEC3F5}"/>
          </ac:spMkLst>
        </pc:spChg>
        <pc:spChg chg="add del mod">
          <ac:chgData name="Paraschiv, Ana -Maria" userId="S::anamaria.paraschiv@stefanini.com::268c7bb5-8584-48bd-ae2b-7e0f03d87d60" providerId="AD" clId="Web-{31302A01-0F35-7ECD-210F-C84675DF0F4B}" dt="2023-12-02T00:25:33.302" v="962"/>
          <ac:spMkLst>
            <pc:docMk/>
            <pc:sldMk cId="1326464337" sldId="269"/>
            <ac:spMk id="4" creationId="{536B550D-076C-FEA4-5ACD-412DA2349B31}"/>
          </ac:spMkLst>
        </pc:spChg>
        <pc:spChg chg="add mod">
          <ac:chgData name="Paraschiv, Ana -Maria" userId="S::anamaria.paraschiv@stefanini.com::268c7bb5-8584-48bd-ae2b-7e0f03d87d60" providerId="AD" clId="Web-{31302A01-0F35-7ECD-210F-C84675DF0F4B}" dt="2023-12-02T01:00:33.796" v="1330" actId="1076"/>
          <ac:spMkLst>
            <pc:docMk/>
            <pc:sldMk cId="1326464337" sldId="269"/>
            <ac:spMk id="5" creationId="{0080029F-A445-B0B7-5831-DADB776A279F}"/>
          </ac:spMkLst>
        </pc:spChg>
        <pc:spChg chg="add mod">
          <ac:chgData name="Paraschiv, Ana -Maria" userId="S::anamaria.paraschiv@stefanini.com::268c7bb5-8584-48bd-ae2b-7e0f03d87d60" providerId="AD" clId="Web-{31302A01-0F35-7ECD-210F-C84675DF0F4B}" dt="2023-12-01T23:10:06.627" v="695"/>
          <ac:spMkLst>
            <pc:docMk/>
            <pc:sldMk cId="1326464337" sldId="269"/>
            <ac:spMk id="6" creationId="{F19B2015-FE73-1E6F-422E-43954449DDDC}"/>
          </ac:spMkLst>
        </pc:spChg>
        <pc:spChg chg="add del mod">
          <ac:chgData name="Paraschiv, Ana -Maria" userId="S::anamaria.paraschiv@stefanini.com::268c7bb5-8584-48bd-ae2b-7e0f03d87d60" providerId="AD" clId="Web-{31302A01-0F35-7ECD-210F-C84675DF0F4B}" dt="2023-12-02T00:47:30.041" v="1293"/>
          <ac:spMkLst>
            <pc:docMk/>
            <pc:sldMk cId="1326464337" sldId="269"/>
            <ac:spMk id="10" creationId="{0EC3834C-DE87-E120-E41D-7B3326D42C7A}"/>
          </ac:spMkLst>
        </pc:spChg>
        <pc:spChg chg="add mod">
          <ac:chgData name="Paraschiv, Ana -Maria" userId="S::anamaria.paraschiv@stefanini.com::268c7bb5-8584-48bd-ae2b-7e0f03d87d60" providerId="AD" clId="Web-{31302A01-0F35-7ECD-210F-C84675DF0F4B}" dt="2023-12-02T01:03:58.602" v="1377" actId="1076"/>
          <ac:spMkLst>
            <pc:docMk/>
            <pc:sldMk cId="1326464337" sldId="269"/>
            <ac:spMk id="14" creationId="{CE34CFAB-EF71-B37C-7BB0-103BD496FE57}"/>
          </ac:spMkLst>
        </pc:spChg>
        <pc:picChg chg="add del mod">
          <ac:chgData name="Paraschiv, Ana -Maria" userId="S::anamaria.paraschiv@stefanini.com::268c7bb5-8584-48bd-ae2b-7e0f03d87d60" providerId="AD" clId="Web-{31302A01-0F35-7ECD-210F-C84675DF0F4B}" dt="2023-12-01T23:06:57.026" v="693"/>
          <ac:picMkLst>
            <pc:docMk/>
            <pc:sldMk cId="1326464337" sldId="269"/>
            <ac:picMk id="4" creationId="{4D02D6A1-E467-740C-917D-EDDE326A3375}"/>
          </ac:picMkLst>
        </pc:picChg>
        <pc:picChg chg="add del mod">
          <ac:chgData name="Paraschiv, Ana -Maria" userId="S::anamaria.paraschiv@stefanini.com::268c7bb5-8584-48bd-ae2b-7e0f03d87d60" providerId="AD" clId="Web-{31302A01-0F35-7ECD-210F-C84675DF0F4B}" dt="2023-12-01T23:10:22.972" v="697"/>
          <ac:picMkLst>
            <pc:docMk/>
            <pc:sldMk cId="1326464337" sldId="269"/>
            <ac:picMk id="5" creationId="{CF9CB32B-8479-599D-F7F9-E4FCEAA613A7}"/>
          </ac:picMkLst>
        </pc:picChg>
        <pc:picChg chg="add del mod">
          <ac:chgData name="Paraschiv, Ana -Maria" userId="S::anamaria.paraschiv@stefanini.com::268c7bb5-8584-48bd-ae2b-7e0f03d87d60" providerId="AD" clId="Web-{31302A01-0F35-7ECD-210F-C84675DF0F4B}" dt="2023-12-01T23:11:37.865" v="700"/>
          <ac:picMkLst>
            <pc:docMk/>
            <pc:sldMk cId="1326464337" sldId="269"/>
            <ac:picMk id="7" creationId="{026D0063-B01F-A66A-3CB4-8A80CE154835}"/>
          </ac:picMkLst>
        </pc:picChg>
        <pc:picChg chg="add del mod">
          <ac:chgData name="Paraschiv, Ana -Maria" userId="S::anamaria.paraschiv@stefanini.com::268c7bb5-8584-48bd-ae2b-7e0f03d87d60" providerId="AD" clId="Web-{31302A01-0F35-7ECD-210F-C84675DF0F4B}" dt="2023-12-02T00:26:07.459" v="977"/>
          <ac:picMkLst>
            <pc:docMk/>
            <pc:sldMk cId="1326464337" sldId="269"/>
            <ac:picMk id="7" creationId="{EFA5C030-8E95-B5A1-2E28-48CC93E2E1B9}"/>
          </ac:picMkLst>
        </pc:picChg>
        <pc:picChg chg="add mod">
          <ac:chgData name="Paraschiv, Ana -Maria" userId="S::anamaria.paraschiv@stefanini.com::268c7bb5-8584-48bd-ae2b-7e0f03d87d60" providerId="AD" clId="Web-{31302A01-0F35-7ECD-210F-C84675DF0F4B}" dt="2023-12-02T01:12:44.100" v="1401" actId="1076"/>
          <ac:picMkLst>
            <pc:docMk/>
            <pc:sldMk cId="1326464337" sldId="269"/>
            <ac:picMk id="8" creationId="{F2EE43E4-6DC3-E405-40D8-9F5827C38B62}"/>
          </ac:picMkLst>
        </pc:picChg>
        <pc:picChg chg="add del mod">
          <ac:chgData name="Paraschiv, Ana -Maria" userId="S::anamaria.paraschiv@stefanini.com::268c7bb5-8584-48bd-ae2b-7e0f03d87d60" providerId="AD" clId="Web-{31302A01-0F35-7ECD-210F-C84675DF0F4B}" dt="2023-12-01T23:21:58.680" v="710"/>
          <ac:picMkLst>
            <pc:docMk/>
            <pc:sldMk cId="1326464337" sldId="269"/>
            <ac:picMk id="9" creationId="{0EDD27AB-F514-4C00-9A51-EBADFA25CB22}"/>
          </ac:picMkLst>
        </pc:picChg>
        <pc:picChg chg="add del mod">
          <ac:chgData name="Paraschiv, Ana -Maria" userId="S::anamaria.paraschiv@stefanini.com::268c7bb5-8584-48bd-ae2b-7e0f03d87d60" providerId="AD" clId="Web-{31302A01-0F35-7ECD-210F-C84675DF0F4B}" dt="2023-12-02T00:46:41.462" v="1279"/>
          <ac:picMkLst>
            <pc:docMk/>
            <pc:sldMk cId="1326464337" sldId="269"/>
            <ac:picMk id="11" creationId="{0D9C9D9F-7304-7692-CF4C-F85999F420F5}"/>
          </ac:picMkLst>
        </pc:picChg>
        <pc:picChg chg="add del mod">
          <ac:chgData name="Paraschiv, Ana -Maria" userId="S::anamaria.paraschiv@stefanini.com::268c7bb5-8584-48bd-ae2b-7e0f03d87d60" providerId="AD" clId="Web-{31302A01-0F35-7ECD-210F-C84675DF0F4B}" dt="2023-12-01T23:28:08.568" v="738"/>
          <ac:picMkLst>
            <pc:docMk/>
            <pc:sldMk cId="1326464337" sldId="269"/>
            <ac:picMk id="11" creationId="{777E37B7-1E1D-093F-8F5E-7EB4D8221CE8}"/>
          </ac:picMkLst>
        </pc:picChg>
        <pc:picChg chg="add del mod">
          <ac:chgData name="Paraschiv, Ana -Maria" userId="S::anamaria.paraschiv@stefanini.com::268c7bb5-8584-48bd-ae2b-7e0f03d87d60" providerId="AD" clId="Web-{31302A01-0F35-7ECD-210F-C84675DF0F4B}" dt="2023-12-01T23:26:40.002" v="720"/>
          <ac:picMkLst>
            <pc:docMk/>
            <pc:sldMk cId="1326464337" sldId="269"/>
            <ac:picMk id="12" creationId="{1BBBDF9D-7444-1FD9-5AF0-63E46A050F03}"/>
          </ac:picMkLst>
        </pc:picChg>
        <pc:picChg chg="add del mod">
          <ac:chgData name="Paraschiv, Ana -Maria" userId="S::anamaria.paraschiv@stefanini.com::268c7bb5-8584-48bd-ae2b-7e0f03d87d60" providerId="AD" clId="Web-{31302A01-0F35-7ECD-210F-C84675DF0F4B}" dt="2023-12-02T00:48:25.496" v="1304"/>
          <ac:picMkLst>
            <pc:docMk/>
            <pc:sldMk cId="1326464337" sldId="269"/>
            <ac:picMk id="12" creationId="{6D785752-3858-6AEE-A0A2-49ADC3D9FA72}"/>
          </ac:picMkLst>
        </pc:picChg>
        <pc:picChg chg="add del mod">
          <ac:chgData name="Paraschiv, Ana -Maria" userId="S::anamaria.paraschiv@stefanini.com::268c7bb5-8584-48bd-ae2b-7e0f03d87d60" providerId="AD" clId="Web-{31302A01-0F35-7ECD-210F-C84675DF0F4B}" dt="2023-12-01T23:27:16.035" v="728"/>
          <ac:picMkLst>
            <pc:docMk/>
            <pc:sldMk cId="1326464337" sldId="269"/>
            <ac:picMk id="13" creationId="{3C6889DB-CCB6-B4CF-A321-EFC8EA94D25E}"/>
          </ac:picMkLst>
        </pc:picChg>
        <pc:picChg chg="add del mod">
          <ac:chgData name="Paraschiv, Ana -Maria" userId="S::anamaria.paraschiv@stefanini.com::268c7bb5-8584-48bd-ae2b-7e0f03d87d60" providerId="AD" clId="Web-{31302A01-0F35-7ECD-210F-C84675DF0F4B}" dt="2023-12-02T00:48:37.980" v="1306"/>
          <ac:picMkLst>
            <pc:docMk/>
            <pc:sldMk cId="1326464337" sldId="269"/>
            <ac:picMk id="13" creationId="{9F977A78-4AC0-7954-A1E2-FB6087705774}"/>
          </ac:picMkLst>
        </pc:picChg>
        <pc:picChg chg="add del mod">
          <ac:chgData name="Paraschiv, Ana -Maria" userId="S::anamaria.paraschiv@stefanini.com::268c7bb5-8584-48bd-ae2b-7e0f03d87d60" providerId="AD" clId="Web-{31302A01-0F35-7ECD-210F-C84675DF0F4B}" dt="2023-12-01T23:27:33.692" v="731"/>
          <ac:picMkLst>
            <pc:docMk/>
            <pc:sldMk cId="1326464337" sldId="269"/>
            <ac:picMk id="14" creationId="{BEFBF362-4301-D9EE-62B8-E39DF7674D6F}"/>
          </ac:picMkLst>
        </pc:picChg>
        <pc:picChg chg="add mod">
          <ac:chgData name="Paraschiv, Ana -Maria" userId="S::anamaria.paraschiv@stefanini.com::268c7bb5-8584-48bd-ae2b-7e0f03d87d60" providerId="AD" clId="Web-{31302A01-0F35-7ECD-210F-C84675DF0F4B}" dt="2023-12-02T01:04:13.259" v="1378" actId="1076"/>
          <ac:picMkLst>
            <pc:docMk/>
            <pc:sldMk cId="1326464337" sldId="269"/>
            <ac:picMk id="15" creationId="{2CA1E8B0-912D-7A70-D080-213315037F5C}"/>
          </ac:picMkLst>
        </pc:picChg>
        <pc:picChg chg="add del mod">
          <ac:chgData name="Paraschiv, Ana -Maria" userId="S::anamaria.paraschiv@stefanini.com::268c7bb5-8584-48bd-ae2b-7e0f03d87d60" providerId="AD" clId="Web-{31302A01-0F35-7ECD-210F-C84675DF0F4B}" dt="2023-12-02T00:59:19.045" v="1321"/>
          <ac:picMkLst>
            <pc:docMk/>
            <pc:sldMk cId="1326464337" sldId="269"/>
            <ac:picMk id="16" creationId="{18739FB1-AB01-4E53-7B9C-20D6DF3A8A4B}"/>
          </ac:picMkLst>
        </pc:picChg>
        <pc:picChg chg="add del mod">
          <ac:chgData name="Paraschiv, Ana -Maria" userId="S::anamaria.paraschiv@stefanini.com::268c7bb5-8584-48bd-ae2b-7e0f03d87d60" providerId="AD" clId="Web-{31302A01-0F35-7ECD-210F-C84675DF0F4B}" dt="2023-12-01T23:31:33.810" v="746"/>
          <ac:picMkLst>
            <pc:docMk/>
            <pc:sldMk cId="1326464337" sldId="269"/>
            <ac:picMk id="16" creationId="{C6B9C896-5928-1809-F105-DEBB03B1A96F}"/>
          </ac:picMkLst>
        </pc:picChg>
        <pc:picChg chg="add del mod">
          <ac:chgData name="Paraschiv, Ana -Maria" userId="S::anamaria.paraschiv@stefanini.com::268c7bb5-8584-48bd-ae2b-7e0f03d87d60" providerId="AD" clId="Web-{31302A01-0F35-7ECD-210F-C84675DF0F4B}" dt="2023-12-02T01:00:04.030" v="1324"/>
          <ac:picMkLst>
            <pc:docMk/>
            <pc:sldMk cId="1326464337" sldId="269"/>
            <ac:picMk id="17" creationId="{083284CC-62E3-D38F-29C1-BF906D950AD6}"/>
          </ac:picMkLst>
        </pc:picChg>
        <pc:picChg chg="add del mod">
          <ac:chgData name="Paraschiv, Ana -Maria" userId="S::anamaria.paraschiv@stefanini.com::268c7bb5-8584-48bd-ae2b-7e0f03d87d60" providerId="AD" clId="Web-{31302A01-0F35-7ECD-210F-C84675DF0F4B}" dt="2023-12-01T23:32:03.233" v="756"/>
          <ac:picMkLst>
            <pc:docMk/>
            <pc:sldMk cId="1326464337" sldId="269"/>
            <ac:picMk id="17" creationId="{C207A491-F93F-EDA3-DA10-459F13A13A6F}"/>
          </ac:picMkLst>
        </pc:picChg>
        <pc:picChg chg="add mod modCrop">
          <ac:chgData name="Paraschiv, Ana -Maria" userId="S::anamaria.paraschiv@stefanini.com::268c7bb5-8584-48bd-ae2b-7e0f03d87d60" providerId="AD" clId="Web-{31302A01-0F35-7ECD-210F-C84675DF0F4B}" dt="2023-12-02T01:03:48.006" v="1375" actId="1076"/>
          <ac:picMkLst>
            <pc:docMk/>
            <pc:sldMk cId="1326464337" sldId="269"/>
            <ac:picMk id="18" creationId="{D05A7AA0-B7C6-0765-6340-FB1D86FB9DDF}"/>
          </ac:picMkLst>
        </pc:picChg>
        <pc:picChg chg="add del mod">
          <ac:chgData name="Paraschiv, Ana -Maria" userId="S::anamaria.paraschiv@stefanini.com::268c7bb5-8584-48bd-ae2b-7e0f03d87d60" providerId="AD" clId="Web-{31302A01-0F35-7ECD-210F-C84675DF0F4B}" dt="2023-12-02T01:02:31.020" v="1359"/>
          <ac:picMkLst>
            <pc:docMk/>
            <pc:sldMk cId="1326464337" sldId="269"/>
            <ac:picMk id="19" creationId="{08D3D411-EF6F-9F2A-AFD7-7A365D109E79}"/>
          </ac:picMkLst>
        </pc:picChg>
        <pc:picChg chg="add mod modCrop">
          <ac:chgData name="Paraschiv, Ana -Maria" userId="S::anamaria.paraschiv@stefanini.com::268c7bb5-8584-48bd-ae2b-7e0f03d87d60" providerId="AD" clId="Web-{31302A01-0F35-7ECD-210F-C84675DF0F4B}" dt="2023-12-02T01:05:04.323" v="1383" actId="1076"/>
          <ac:picMkLst>
            <pc:docMk/>
            <pc:sldMk cId="1326464337" sldId="269"/>
            <ac:picMk id="20" creationId="{1DC23B97-6AA8-1C1F-F4E1-6D80CFCDC64E}"/>
          </ac:picMkLst>
        </pc:picChg>
      </pc:sldChg>
      <pc:sldChg chg="addSp delSp modSp new del">
        <pc:chgData name="Paraschiv, Ana -Maria" userId="S::anamaria.paraschiv@stefanini.com::268c7bb5-8584-48bd-ae2b-7e0f03d87d60" providerId="AD" clId="Web-{31302A01-0F35-7ECD-210F-C84675DF0F4B}" dt="2023-12-01T22:50:19.865" v="621"/>
        <pc:sldMkLst>
          <pc:docMk/>
          <pc:sldMk cId="638106402" sldId="270"/>
        </pc:sldMkLst>
        <pc:spChg chg="del">
          <ac:chgData name="Paraschiv, Ana -Maria" userId="S::anamaria.paraschiv@stefanini.com::268c7bb5-8584-48bd-ae2b-7e0f03d87d60" providerId="AD" clId="Web-{31302A01-0F35-7ECD-210F-C84675DF0F4B}" dt="2023-12-01T22:07:24.372" v="239"/>
          <ac:spMkLst>
            <pc:docMk/>
            <pc:sldMk cId="638106402" sldId="270"/>
            <ac:spMk id="3" creationId="{73CE7165-4728-6FD8-AFAB-5A15D2C516B6}"/>
          </ac:spMkLst>
        </pc:spChg>
        <pc:spChg chg="add del">
          <ac:chgData name="Paraschiv, Ana -Maria" userId="S::anamaria.paraschiv@stefanini.com::268c7bb5-8584-48bd-ae2b-7e0f03d87d60" providerId="AD" clId="Web-{31302A01-0F35-7ECD-210F-C84675DF0F4B}" dt="2023-12-01T22:17:53.242" v="333"/>
          <ac:spMkLst>
            <pc:docMk/>
            <pc:sldMk cId="638106402" sldId="270"/>
            <ac:spMk id="8" creationId="{CB054003-DB37-7770-A2EB-D3AFD1E89A22}"/>
          </ac:spMkLst>
        </pc:spChg>
        <pc:spChg chg="add del">
          <ac:chgData name="Paraschiv, Ana -Maria" userId="S::anamaria.paraschiv@stefanini.com::268c7bb5-8584-48bd-ae2b-7e0f03d87d60" providerId="AD" clId="Web-{31302A01-0F35-7ECD-210F-C84675DF0F4B}" dt="2023-12-01T22:17:50.398" v="332"/>
          <ac:spMkLst>
            <pc:docMk/>
            <pc:sldMk cId="638106402" sldId="270"/>
            <ac:spMk id="10" creationId="{7A801026-8996-8D83-BAC9-BB15E799465A}"/>
          </ac:spMkLst>
        </pc:spChg>
        <pc:spChg chg="add del">
          <ac:chgData name="Paraschiv, Ana -Maria" userId="S::anamaria.paraschiv@stefanini.com::268c7bb5-8584-48bd-ae2b-7e0f03d87d60" providerId="AD" clId="Web-{31302A01-0F35-7ECD-210F-C84675DF0F4B}" dt="2023-12-01T22:17:47.414" v="331"/>
          <ac:spMkLst>
            <pc:docMk/>
            <pc:sldMk cId="638106402" sldId="270"/>
            <ac:spMk id="12" creationId="{C799C8C7-D941-DCFD-5E25-90EE2738145C}"/>
          </ac:spMkLst>
        </pc:spChg>
        <pc:spChg chg="add del">
          <ac:chgData name="Paraschiv, Ana -Maria" userId="S::anamaria.paraschiv@stefanini.com::268c7bb5-8584-48bd-ae2b-7e0f03d87d60" providerId="AD" clId="Web-{31302A01-0F35-7ECD-210F-C84675DF0F4B}" dt="2023-12-01T22:17:44.742" v="330"/>
          <ac:spMkLst>
            <pc:docMk/>
            <pc:sldMk cId="638106402" sldId="270"/>
            <ac:spMk id="14" creationId="{9389A092-FDB0-2A4A-D521-0108EBBB39BE}"/>
          </ac:spMkLst>
        </pc:spChg>
        <pc:spChg chg="add del">
          <ac:chgData name="Paraschiv, Ana -Maria" userId="S::anamaria.paraschiv@stefanini.com::268c7bb5-8584-48bd-ae2b-7e0f03d87d60" providerId="AD" clId="Web-{31302A01-0F35-7ECD-210F-C84675DF0F4B}" dt="2023-12-01T22:17:59.430" v="335"/>
          <ac:spMkLst>
            <pc:docMk/>
            <pc:sldMk cId="638106402" sldId="270"/>
            <ac:spMk id="16" creationId="{C19512B1-A11A-5C42-6C9D-4B068ED1CB3D}"/>
          </ac:spMkLst>
        </pc:spChg>
        <pc:spChg chg="add del">
          <ac:chgData name="Paraschiv, Ana -Maria" userId="S::anamaria.paraschiv@stefanini.com::268c7bb5-8584-48bd-ae2b-7e0f03d87d60" providerId="AD" clId="Web-{31302A01-0F35-7ECD-210F-C84675DF0F4B}" dt="2023-12-01T22:17:56.930" v="334"/>
          <ac:spMkLst>
            <pc:docMk/>
            <pc:sldMk cId="638106402" sldId="270"/>
            <ac:spMk id="18" creationId="{D63AAA0D-FB36-7E68-C3F4-FB7F680CF954}"/>
          </ac:spMkLst>
        </pc:spChg>
        <pc:spChg chg="add mod">
          <ac:chgData name="Paraschiv, Ana -Maria" userId="S::anamaria.paraschiv@stefanini.com::268c7bb5-8584-48bd-ae2b-7e0f03d87d60" providerId="AD" clId="Web-{31302A01-0F35-7ECD-210F-C84675DF0F4B}" dt="2023-12-01T22:18:02.805" v="337" actId="1076"/>
          <ac:spMkLst>
            <pc:docMk/>
            <pc:sldMk cId="638106402" sldId="270"/>
            <ac:spMk id="20" creationId="{5761394D-CCBA-1907-D37E-326F1D3E187D}"/>
          </ac:spMkLst>
        </pc:spChg>
        <pc:spChg chg="add del mod">
          <ac:chgData name="Paraschiv, Ana -Maria" userId="S::anamaria.paraschiv@stefanini.com::268c7bb5-8584-48bd-ae2b-7e0f03d87d60" providerId="AD" clId="Web-{31302A01-0F35-7ECD-210F-C84675DF0F4B}" dt="2023-12-01T22:41:17.122" v="527"/>
          <ac:spMkLst>
            <pc:docMk/>
            <pc:sldMk cId="638106402" sldId="270"/>
            <ac:spMk id="21" creationId="{432FDEC7-BC80-3DB0-7E24-AEDE223A1CC8}"/>
          </ac:spMkLst>
        </pc:spChg>
        <pc:spChg chg="add del mod">
          <ac:chgData name="Paraschiv, Ana -Maria" userId="S::anamaria.paraschiv@stefanini.com::268c7bb5-8584-48bd-ae2b-7e0f03d87d60" providerId="AD" clId="Web-{31302A01-0F35-7ECD-210F-C84675DF0F4B}" dt="2023-12-01T22:17:31.976" v="327"/>
          <ac:spMkLst>
            <pc:docMk/>
            <pc:sldMk cId="638106402" sldId="270"/>
            <ac:spMk id="23" creationId="{B8B6BB0D-B120-371A-C791-FFDA505A4D8E}"/>
          </ac:spMkLst>
        </pc:spChg>
        <pc:spChg chg="add del mod">
          <ac:chgData name="Paraschiv, Ana -Maria" userId="S::anamaria.paraschiv@stefanini.com::268c7bb5-8584-48bd-ae2b-7e0f03d87d60" providerId="AD" clId="Web-{31302A01-0F35-7ECD-210F-C84675DF0F4B}" dt="2023-12-01T22:17:36.663" v="329"/>
          <ac:spMkLst>
            <pc:docMk/>
            <pc:sldMk cId="638106402" sldId="270"/>
            <ac:spMk id="26" creationId="{9FE1E24D-A251-F0E7-7199-1CA3FDD52B2D}"/>
          </ac:spMkLst>
        </pc:spChg>
        <pc:picChg chg="add del mod ord">
          <ac:chgData name="Paraschiv, Ana -Maria" userId="S::anamaria.paraschiv@stefanini.com::268c7bb5-8584-48bd-ae2b-7e0f03d87d60" providerId="AD" clId="Web-{31302A01-0F35-7ECD-210F-C84675DF0F4B}" dt="2023-12-01T22:17:24.944" v="326"/>
          <ac:picMkLst>
            <pc:docMk/>
            <pc:sldMk cId="638106402" sldId="270"/>
            <ac:picMk id="4" creationId="{90F976BE-2757-2F1A-233C-CFE37A5BD735}"/>
          </ac:picMkLst>
        </pc:picChg>
        <pc:picChg chg="add mod">
          <ac:chgData name="Paraschiv, Ana -Maria" userId="S::anamaria.paraschiv@stefanini.com::268c7bb5-8584-48bd-ae2b-7e0f03d87d60" providerId="AD" clId="Web-{31302A01-0F35-7ECD-210F-C84675DF0F4B}" dt="2023-12-01T22:18:00.274" v="336" actId="1076"/>
          <ac:picMkLst>
            <pc:docMk/>
            <pc:sldMk cId="638106402" sldId="270"/>
            <ac:picMk id="6" creationId="{76B30FC9-8FE9-F50D-8287-DD08DD009EE7}"/>
          </ac:picMkLst>
        </pc:picChg>
        <pc:picChg chg="add del mod ord">
          <ac:chgData name="Paraschiv, Ana -Maria" userId="S::anamaria.paraschiv@stefanini.com::268c7bb5-8584-48bd-ae2b-7e0f03d87d60" providerId="AD" clId="Web-{31302A01-0F35-7ECD-210F-C84675DF0F4B}" dt="2023-12-01T22:17:33.382" v="328"/>
          <ac:picMkLst>
            <pc:docMk/>
            <pc:sldMk cId="638106402" sldId="270"/>
            <ac:picMk id="24" creationId="{737F9CB0-4C73-105E-E0B5-12287B8A3738}"/>
          </ac:picMkLst>
        </pc:picChg>
      </pc:sldChg>
      <pc:sldChg chg="addSp delSp modSp new del">
        <pc:chgData name="Paraschiv, Ana -Maria" userId="S::anamaria.paraschiv@stefanini.com::268c7bb5-8584-48bd-ae2b-7e0f03d87d60" providerId="AD" clId="Web-{31302A01-0F35-7ECD-210F-C84675DF0F4B}" dt="2023-12-01T22:33:25.461" v="458"/>
        <pc:sldMkLst>
          <pc:docMk/>
          <pc:sldMk cId="3124263937" sldId="271"/>
        </pc:sldMkLst>
        <pc:spChg chg="mod">
          <ac:chgData name="Paraschiv, Ana -Maria" userId="S::anamaria.paraschiv@stefanini.com::268c7bb5-8584-48bd-ae2b-7e0f03d87d60" providerId="AD" clId="Web-{31302A01-0F35-7ECD-210F-C84675DF0F4B}" dt="2023-12-01T22:15:19.112" v="310" actId="20577"/>
          <ac:spMkLst>
            <pc:docMk/>
            <pc:sldMk cId="3124263937" sldId="271"/>
            <ac:spMk id="2" creationId="{7B4FFB0B-E94D-62D4-946A-F89A4025DB3E}"/>
          </ac:spMkLst>
        </pc:spChg>
        <pc:spChg chg="mod">
          <ac:chgData name="Paraschiv, Ana -Maria" userId="S::anamaria.paraschiv@stefanini.com::268c7bb5-8584-48bd-ae2b-7e0f03d87d60" providerId="AD" clId="Web-{31302A01-0F35-7ECD-210F-C84675DF0F4B}" dt="2023-12-01T22:21:37.319" v="353" actId="1076"/>
          <ac:spMkLst>
            <pc:docMk/>
            <pc:sldMk cId="3124263937" sldId="271"/>
            <ac:spMk id="3" creationId="{8F61DAF7-0267-7F19-A12C-186B4EB46D7F}"/>
          </ac:spMkLst>
        </pc:spChg>
        <pc:spChg chg="add del mod">
          <ac:chgData name="Paraschiv, Ana -Maria" userId="S::anamaria.paraschiv@stefanini.com::268c7bb5-8584-48bd-ae2b-7e0f03d87d60" providerId="AD" clId="Web-{31302A01-0F35-7ECD-210F-C84675DF0F4B}" dt="2023-12-01T22:19:43.981" v="342"/>
          <ac:spMkLst>
            <pc:docMk/>
            <pc:sldMk cId="3124263937" sldId="271"/>
            <ac:spMk id="5" creationId="{9010E0FB-ACB2-934B-064C-574ADEA494E5}"/>
          </ac:spMkLst>
        </pc:spChg>
      </pc:sldChg>
      <pc:sldChg chg="addSp modSp new del mod modClrScheme chgLayout">
        <pc:chgData name="Paraschiv, Ana -Maria" userId="S::anamaria.paraschiv@stefanini.com::268c7bb5-8584-48bd-ae2b-7e0f03d87d60" providerId="AD" clId="Web-{31302A01-0F35-7ECD-210F-C84675DF0F4B}" dt="2023-12-01T22:32:58.898" v="455"/>
        <pc:sldMkLst>
          <pc:docMk/>
          <pc:sldMk cId="2541104289" sldId="272"/>
        </pc:sldMkLst>
        <pc:spChg chg="mod ord">
          <ac:chgData name="Paraschiv, Ana -Maria" userId="S::anamaria.paraschiv@stefanini.com::268c7bb5-8584-48bd-ae2b-7e0f03d87d60" providerId="AD" clId="Web-{31302A01-0F35-7ECD-210F-C84675DF0F4B}" dt="2023-12-01T22:30:39.971" v="442"/>
          <ac:spMkLst>
            <pc:docMk/>
            <pc:sldMk cId="2541104289" sldId="272"/>
            <ac:spMk id="2" creationId="{84032689-FA92-8EA7-1F76-2DB742DE81E0}"/>
          </ac:spMkLst>
        </pc:spChg>
        <pc:spChg chg="mod ord">
          <ac:chgData name="Paraschiv, Ana -Maria" userId="S::anamaria.paraschiv@stefanini.com::268c7bb5-8584-48bd-ae2b-7e0f03d87d60" providerId="AD" clId="Web-{31302A01-0F35-7ECD-210F-C84675DF0F4B}" dt="2023-12-01T22:30:39.971" v="442"/>
          <ac:spMkLst>
            <pc:docMk/>
            <pc:sldMk cId="2541104289" sldId="272"/>
            <ac:spMk id="3" creationId="{1B503E76-2281-0EB8-18F1-7852AD7AAC7A}"/>
          </ac:spMkLst>
        </pc:spChg>
        <pc:spChg chg="add mod ord">
          <ac:chgData name="Paraschiv, Ana -Maria" userId="S::anamaria.paraschiv@stefanini.com::268c7bb5-8584-48bd-ae2b-7e0f03d87d60" providerId="AD" clId="Web-{31302A01-0F35-7ECD-210F-C84675DF0F4B}" dt="2023-12-01T22:30:39.971" v="442"/>
          <ac:spMkLst>
            <pc:docMk/>
            <pc:sldMk cId="2541104289" sldId="272"/>
            <ac:spMk id="4" creationId="{DD6978B7-E5A2-1BB3-0598-26686D2F0E86}"/>
          </ac:spMkLst>
        </pc:spChg>
      </pc:sldChg>
      <pc:sldChg chg="new del">
        <pc:chgData name="Paraschiv, Ana -Maria" userId="S::anamaria.paraschiv@stefanini.com::268c7bb5-8584-48bd-ae2b-7e0f03d87d60" providerId="AD" clId="Web-{31302A01-0F35-7ECD-210F-C84675DF0F4B}" dt="2023-12-01T22:33:05.929" v="456"/>
        <pc:sldMkLst>
          <pc:docMk/>
          <pc:sldMk cId="377885477" sldId="273"/>
        </pc:sldMkLst>
      </pc:sldChg>
      <pc:sldChg chg="new del">
        <pc:chgData name="Paraschiv, Ana -Maria" userId="S::anamaria.paraschiv@stefanini.com::268c7bb5-8584-48bd-ae2b-7e0f03d87d60" providerId="AD" clId="Web-{31302A01-0F35-7ECD-210F-C84675DF0F4B}" dt="2023-12-01T22:33:08.226" v="457"/>
        <pc:sldMkLst>
          <pc:docMk/>
          <pc:sldMk cId="2913703329" sldId="274"/>
        </pc:sldMkLst>
      </pc:sldChg>
      <pc:sldChg chg="addSp delSp modSp new">
        <pc:chgData name="Paraschiv, Ana -Maria" userId="S::anamaria.paraschiv@stefanini.com::268c7bb5-8584-48bd-ae2b-7e0f03d87d60" providerId="AD" clId="Web-{31302A01-0F35-7ECD-210F-C84675DF0F4B}" dt="2023-12-01T22:55:23.752" v="691" actId="20577"/>
        <pc:sldMkLst>
          <pc:docMk/>
          <pc:sldMk cId="1166103522" sldId="275"/>
        </pc:sldMkLst>
        <pc:spChg chg="mod">
          <ac:chgData name="Paraschiv, Ana -Maria" userId="S::anamaria.paraschiv@stefanini.com::268c7bb5-8584-48bd-ae2b-7e0f03d87d60" providerId="AD" clId="Web-{31302A01-0F35-7ECD-210F-C84675DF0F4B}" dt="2023-12-01T22:32:25.146" v="450" actId="20577"/>
          <ac:spMkLst>
            <pc:docMk/>
            <pc:sldMk cId="1166103522" sldId="275"/>
            <ac:spMk id="2" creationId="{6887E67F-1B27-A0DE-09D6-AC9E487E5EF4}"/>
          </ac:spMkLst>
        </pc:spChg>
        <pc:spChg chg="mod">
          <ac:chgData name="Paraschiv, Ana -Maria" userId="S::anamaria.paraschiv@stefanini.com::268c7bb5-8584-48bd-ae2b-7e0f03d87d60" providerId="AD" clId="Web-{31302A01-0F35-7ECD-210F-C84675DF0F4B}" dt="2023-12-01T22:55:23.752" v="691" actId="20577"/>
          <ac:spMkLst>
            <pc:docMk/>
            <pc:sldMk cId="1166103522" sldId="275"/>
            <ac:spMk id="3" creationId="{E071AE22-6C8D-3881-BA13-B9DD671A0FCB}"/>
          </ac:spMkLst>
        </pc:spChg>
        <pc:spChg chg="mod">
          <ac:chgData name="Paraschiv, Ana -Maria" userId="S::anamaria.paraschiv@stefanini.com::268c7bb5-8584-48bd-ae2b-7e0f03d87d60" providerId="AD" clId="Web-{31302A01-0F35-7ECD-210F-C84675DF0F4B}" dt="2023-12-01T22:55:16.783" v="682" actId="20577"/>
          <ac:spMkLst>
            <pc:docMk/>
            <pc:sldMk cId="1166103522" sldId="275"/>
            <ac:spMk id="4" creationId="{1E05225B-0F2A-F9FD-FCCC-1F9BC86CC44B}"/>
          </ac:spMkLst>
        </pc:spChg>
        <pc:spChg chg="add del mod">
          <ac:chgData name="Paraschiv, Ana -Maria" userId="S::anamaria.paraschiv@stefanini.com::268c7bb5-8584-48bd-ae2b-7e0f03d87d60" providerId="AD" clId="Web-{31302A01-0F35-7ECD-210F-C84675DF0F4B}" dt="2023-12-01T22:41:35.529" v="529"/>
          <ac:spMkLst>
            <pc:docMk/>
            <pc:sldMk cId="1166103522" sldId="275"/>
            <ac:spMk id="5" creationId="{07953FDA-E13A-7B1B-DF69-AD08F780D6DA}"/>
          </ac:spMkLst>
        </pc:spChg>
        <pc:spChg chg="add mod">
          <ac:chgData name="Paraschiv, Ana -Maria" userId="S::anamaria.paraschiv@stefanini.com::268c7bb5-8584-48bd-ae2b-7e0f03d87d60" providerId="AD" clId="Web-{31302A01-0F35-7ECD-210F-C84675DF0F4B}" dt="2023-12-01T22:41:36.091" v="530"/>
          <ac:spMkLst>
            <pc:docMk/>
            <pc:sldMk cId="1166103522" sldId="275"/>
            <ac:spMk id="6" creationId="{4C19FBD7-F09C-5AEE-40BB-61FE74E35607}"/>
          </ac:spMkLst>
        </pc:spChg>
        <pc:spChg chg="add del mod">
          <ac:chgData name="Paraschiv, Ana -Maria" userId="S::anamaria.paraschiv@stefanini.com::268c7bb5-8584-48bd-ae2b-7e0f03d87d60" providerId="AD" clId="Web-{31302A01-0F35-7ECD-210F-C84675DF0F4B}" dt="2023-12-01T22:46:11.947" v="580"/>
          <ac:spMkLst>
            <pc:docMk/>
            <pc:sldMk cId="1166103522" sldId="275"/>
            <ac:spMk id="8" creationId="{6E626406-7FFA-F1FE-4D2B-82FFA1D26FC5}"/>
          </ac:spMkLst>
        </pc:spChg>
        <pc:spChg chg="add mod">
          <ac:chgData name="Paraschiv, Ana -Maria" userId="S::anamaria.paraschiv@stefanini.com::268c7bb5-8584-48bd-ae2b-7e0f03d87d60" providerId="AD" clId="Web-{31302A01-0F35-7ECD-210F-C84675DF0F4B}" dt="2023-12-01T22:52:36.152" v="651" actId="1076"/>
          <ac:spMkLst>
            <pc:docMk/>
            <pc:sldMk cId="1166103522" sldId="275"/>
            <ac:spMk id="17" creationId="{13B9C1F7-6426-0E40-D914-D6DBEE6D7BE5}"/>
          </ac:spMkLst>
        </pc:spChg>
        <pc:spChg chg="add mod">
          <ac:chgData name="Paraschiv, Ana -Maria" userId="S::anamaria.paraschiv@stefanini.com::268c7bb5-8584-48bd-ae2b-7e0f03d87d60" providerId="AD" clId="Web-{31302A01-0F35-7ECD-210F-C84675DF0F4B}" dt="2023-12-01T22:52:57.731" v="652" actId="14100"/>
          <ac:spMkLst>
            <pc:docMk/>
            <pc:sldMk cId="1166103522" sldId="275"/>
            <ac:spMk id="19" creationId="{6A5594E4-FA31-02BE-E479-DAEB895D7320}"/>
          </ac:spMkLst>
        </pc:spChg>
        <pc:spChg chg="add del mod">
          <ac:chgData name="Paraschiv, Ana -Maria" userId="S::anamaria.paraschiv@stefanini.com::268c7bb5-8584-48bd-ae2b-7e0f03d87d60" providerId="AD" clId="Web-{31302A01-0F35-7ECD-210F-C84675DF0F4B}" dt="2023-12-01T22:51:49.588" v="643"/>
          <ac:spMkLst>
            <pc:docMk/>
            <pc:sldMk cId="1166103522" sldId="275"/>
            <ac:spMk id="21" creationId="{C476050B-228E-9DF5-2E30-847EDE42EB5D}"/>
          </ac:spMkLst>
        </pc:spChg>
        <pc:picChg chg="add del mod">
          <ac:chgData name="Paraschiv, Ana -Maria" userId="S::anamaria.paraschiv@stefanini.com::268c7bb5-8584-48bd-ae2b-7e0f03d87d60" providerId="AD" clId="Web-{31302A01-0F35-7ECD-210F-C84675DF0F4B}" dt="2023-12-01T22:43:24.988" v="550"/>
          <ac:picMkLst>
            <pc:docMk/>
            <pc:sldMk cId="1166103522" sldId="275"/>
            <ac:picMk id="9" creationId="{9EEE1EFE-C223-E4F7-D44D-9B7661B8E9BB}"/>
          </ac:picMkLst>
        </pc:picChg>
        <pc:picChg chg="add del mod">
          <ac:chgData name="Paraschiv, Ana -Maria" userId="S::anamaria.paraschiv@stefanini.com::268c7bb5-8584-48bd-ae2b-7e0f03d87d60" providerId="AD" clId="Web-{31302A01-0F35-7ECD-210F-C84675DF0F4B}" dt="2023-12-01T22:44:01.099" v="555"/>
          <ac:picMkLst>
            <pc:docMk/>
            <pc:sldMk cId="1166103522" sldId="275"/>
            <ac:picMk id="10" creationId="{4D2D57A0-2586-1ADB-F50C-D92F38A0D633}"/>
          </ac:picMkLst>
        </pc:picChg>
        <pc:picChg chg="add del mod">
          <ac:chgData name="Paraschiv, Ana -Maria" userId="S::anamaria.paraschiv@stefanini.com::268c7bb5-8584-48bd-ae2b-7e0f03d87d60" providerId="AD" clId="Web-{31302A01-0F35-7ECD-210F-C84675DF0F4B}" dt="2023-12-01T22:44:26.818" v="561"/>
          <ac:picMkLst>
            <pc:docMk/>
            <pc:sldMk cId="1166103522" sldId="275"/>
            <ac:picMk id="11" creationId="{7D4B07BB-0859-E281-2D53-70EC6824F949}"/>
          </ac:picMkLst>
        </pc:picChg>
        <pc:picChg chg="add del mod">
          <ac:chgData name="Paraschiv, Ana -Maria" userId="S::anamaria.paraschiv@stefanini.com::268c7bb5-8584-48bd-ae2b-7e0f03d87d60" providerId="AD" clId="Web-{31302A01-0F35-7ECD-210F-C84675DF0F4B}" dt="2023-12-01T22:46:22.385" v="582"/>
          <ac:picMkLst>
            <pc:docMk/>
            <pc:sldMk cId="1166103522" sldId="275"/>
            <ac:picMk id="12" creationId="{3D79864C-ABFF-69F7-E7F4-CF08ACAF50DA}"/>
          </ac:picMkLst>
        </pc:picChg>
        <pc:picChg chg="add mod">
          <ac:chgData name="Paraschiv, Ana -Maria" userId="S::anamaria.paraschiv@stefanini.com::268c7bb5-8584-48bd-ae2b-7e0f03d87d60" providerId="AD" clId="Web-{31302A01-0F35-7ECD-210F-C84675DF0F4B}" dt="2023-12-01T22:46:44.870" v="585" actId="1076"/>
          <ac:picMkLst>
            <pc:docMk/>
            <pc:sldMk cId="1166103522" sldId="275"/>
            <ac:picMk id="13" creationId="{445DEA5C-8E27-2896-333A-A3631EC77CF3}"/>
          </ac:picMkLst>
        </pc:picChg>
        <pc:picChg chg="add mod">
          <ac:chgData name="Paraschiv, Ana -Maria" userId="S::anamaria.paraschiv@stefanini.com::268c7bb5-8584-48bd-ae2b-7e0f03d87d60" providerId="AD" clId="Web-{31302A01-0F35-7ECD-210F-C84675DF0F4B}" dt="2023-12-01T22:52:30.152" v="650" actId="1076"/>
          <ac:picMkLst>
            <pc:docMk/>
            <pc:sldMk cId="1166103522" sldId="275"/>
            <ac:picMk id="15" creationId="{196D88B6-A9E4-18F2-9D1B-CC3B3F0F08EF}"/>
          </ac:picMkLst>
        </pc:picChg>
      </pc:sldChg>
      <pc:sldChg chg="new">
        <pc:chgData name="Paraschiv, Ana -Maria" userId="S::anamaria.paraschiv@stefanini.com::268c7bb5-8584-48bd-ae2b-7e0f03d87d60" providerId="AD" clId="Web-{31302A01-0F35-7ECD-210F-C84675DF0F4B}" dt="2023-12-02T01:06:09.433" v="1384"/>
        <pc:sldMkLst>
          <pc:docMk/>
          <pc:sldMk cId="1018463706" sldId="276"/>
        </pc:sldMkLst>
      </pc:sldChg>
    </pc:docChg>
  </pc:docChgLst>
  <pc:docChgLst>
    <pc:chgData name="Paraschiv, Ana -Maria" userId="S::anamaria.paraschiv@stefanini.com::268c7bb5-8584-48bd-ae2b-7e0f03d87d60" providerId="AD" clId="Web-{958140EC-DEB5-899E-D704-1778AE84E2A4}"/>
    <pc:docChg chg="addSld modSld sldOrd">
      <pc:chgData name="Paraschiv, Ana -Maria" userId="S::anamaria.paraschiv@stefanini.com::268c7bb5-8584-48bd-ae2b-7e0f03d87d60" providerId="AD" clId="Web-{958140EC-DEB5-899E-D704-1778AE84E2A4}" dt="2023-11-27T23:18:52.950" v="718"/>
      <pc:docMkLst>
        <pc:docMk/>
      </pc:docMkLst>
      <pc:sldChg chg="addSp modSp">
        <pc:chgData name="Paraschiv, Ana -Maria" userId="S::anamaria.paraschiv@stefanini.com::268c7bb5-8584-48bd-ae2b-7e0f03d87d60" providerId="AD" clId="Web-{958140EC-DEB5-899E-D704-1778AE84E2A4}" dt="2023-11-27T23:17:20.416" v="714" actId="1076"/>
        <pc:sldMkLst>
          <pc:docMk/>
          <pc:sldMk cId="1302500568" sldId="259"/>
        </pc:sldMkLst>
        <pc:grpChg chg="add mod">
          <ac:chgData name="Paraschiv, Ana -Maria" userId="S::anamaria.paraschiv@stefanini.com::268c7bb5-8584-48bd-ae2b-7e0f03d87d60" providerId="AD" clId="Web-{958140EC-DEB5-899E-D704-1778AE84E2A4}" dt="2023-11-27T23:17:20.416" v="714" actId="1076"/>
          <ac:grpSpMkLst>
            <pc:docMk/>
            <pc:sldMk cId="1302500568" sldId="259"/>
            <ac:grpSpMk id="4" creationId="{ABB3B25E-E7A4-1032-52E3-74C4B88D641E}"/>
          </ac:grpSpMkLst>
        </pc:grpChg>
      </pc:sldChg>
      <pc:sldChg chg="modSp">
        <pc:chgData name="Paraschiv, Ana -Maria" userId="S::anamaria.paraschiv@stefanini.com::268c7bb5-8584-48bd-ae2b-7e0f03d87d60" providerId="AD" clId="Web-{958140EC-DEB5-899E-D704-1778AE84E2A4}" dt="2023-11-27T22:30:45.759" v="190" actId="20577"/>
        <pc:sldMkLst>
          <pc:docMk/>
          <pc:sldMk cId="196965267" sldId="266"/>
        </pc:sldMkLst>
        <pc:spChg chg="mod">
          <ac:chgData name="Paraschiv, Ana -Maria" userId="S::anamaria.paraschiv@stefanini.com::268c7bb5-8584-48bd-ae2b-7e0f03d87d60" providerId="AD" clId="Web-{958140EC-DEB5-899E-D704-1778AE84E2A4}" dt="2023-11-27T20:04:53.823" v="14" actId="20577"/>
          <ac:spMkLst>
            <pc:docMk/>
            <pc:sldMk cId="196965267" sldId="266"/>
            <ac:spMk id="27" creationId="{51BC5ECE-0DD6-8844-BA32-6E05160FBA96}"/>
          </ac:spMkLst>
        </pc:spChg>
        <pc:spChg chg="mod">
          <ac:chgData name="Paraschiv, Ana -Maria" userId="S::anamaria.paraschiv@stefanini.com::268c7bb5-8584-48bd-ae2b-7e0f03d87d60" providerId="AD" clId="Web-{958140EC-DEB5-899E-D704-1778AE84E2A4}" dt="2023-11-27T22:30:45.759" v="190" actId="20577"/>
          <ac:spMkLst>
            <pc:docMk/>
            <pc:sldMk cId="196965267" sldId="266"/>
            <ac:spMk id="30" creationId="{902736CE-F693-1AA3-6128-D10A96B17BF5}"/>
          </ac:spMkLst>
        </pc:spChg>
        <pc:grpChg chg="mod">
          <ac:chgData name="Paraschiv, Ana -Maria" userId="S::anamaria.paraschiv@stefanini.com::268c7bb5-8584-48bd-ae2b-7e0f03d87d60" providerId="AD" clId="Web-{958140EC-DEB5-899E-D704-1778AE84E2A4}" dt="2023-11-27T22:25:34.244" v="137" actId="1076"/>
          <ac:grpSpMkLst>
            <pc:docMk/>
            <pc:sldMk cId="196965267" sldId="266"/>
            <ac:grpSpMk id="14" creationId="{AC408BC3-F4A2-2093-191A-787D89482451}"/>
          </ac:grpSpMkLst>
        </pc:grpChg>
      </pc:sldChg>
      <pc:sldChg chg="addSp delSp modSp ord">
        <pc:chgData name="Paraschiv, Ana -Maria" userId="S::anamaria.paraschiv@stefanini.com::268c7bb5-8584-48bd-ae2b-7e0f03d87d60" providerId="AD" clId="Web-{958140EC-DEB5-899E-D704-1778AE84E2A4}" dt="2023-11-27T23:18:12.855" v="716"/>
        <pc:sldMkLst>
          <pc:docMk/>
          <pc:sldMk cId="4270314085" sldId="267"/>
        </pc:sldMkLst>
        <pc:spChg chg="mod">
          <ac:chgData name="Paraschiv, Ana -Maria" userId="S::anamaria.paraschiv@stefanini.com::268c7bb5-8584-48bd-ae2b-7e0f03d87d60" providerId="AD" clId="Web-{958140EC-DEB5-899E-D704-1778AE84E2A4}" dt="2023-11-27T20:22:22.670" v="89" actId="20577"/>
          <ac:spMkLst>
            <pc:docMk/>
            <pc:sldMk cId="4270314085" sldId="267"/>
            <ac:spMk id="2" creationId="{C846FB38-4E5C-04E8-2752-13249349CC78}"/>
          </ac:spMkLst>
        </pc:spChg>
        <pc:spChg chg="mod">
          <ac:chgData name="Paraschiv, Ana -Maria" userId="S::anamaria.paraschiv@stefanini.com::268c7bb5-8584-48bd-ae2b-7e0f03d87d60" providerId="AD" clId="Web-{958140EC-DEB5-899E-D704-1778AE84E2A4}" dt="2023-11-27T23:06:24.454" v="692" actId="1076"/>
          <ac:spMkLst>
            <pc:docMk/>
            <pc:sldMk cId="4270314085" sldId="267"/>
            <ac:spMk id="3" creationId="{EC1088D4-262D-7B53-59B9-4058D049EF6F}"/>
          </ac:spMkLst>
        </pc:spChg>
        <pc:spChg chg="add del mod">
          <ac:chgData name="Paraschiv, Ana -Maria" userId="S::anamaria.paraschiv@stefanini.com::268c7bb5-8584-48bd-ae2b-7e0f03d87d60" providerId="AD" clId="Web-{958140EC-DEB5-899E-D704-1778AE84E2A4}" dt="2023-11-27T20:06:26.360" v="34"/>
          <ac:spMkLst>
            <pc:docMk/>
            <pc:sldMk cId="4270314085" sldId="267"/>
            <ac:spMk id="4" creationId="{A7B3F7AE-A48F-09B2-6776-1511C5107689}"/>
          </ac:spMkLst>
        </pc:spChg>
        <pc:spChg chg="add mod">
          <ac:chgData name="Paraschiv, Ana -Maria" userId="S::anamaria.paraschiv@stefanini.com::268c7bb5-8584-48bd-ae2b-7e0f03d87d60" providerId="AD" clId="Web-{958140EC-DEB5-899E-D704-1778AE84E2A4}" dt="2023-11-27T20:06:34.783" v="35"/>
          <ac:spMkLst>
            <pc:docMk/>
            <pc:sldMk cId="4270314085" sldId="267"/>
            <ac:spMk id="5" creationId="{82CBC2CF-10A6-F3F1-E674-C5E2C2A0C525}"/>
          </ac:spMkLst>
        </pc:spChg>
        <pc:spChg chg="add del mod">
          <ac:chgData name="Paraschiv, Ana -Maria" userId="S::anamaria.paraschiv@stefanini.com::268c7bb5-8584-48bd-ae2b-7e0f03d87d60" providerId="AD" clId="Web-{958140EC-DEB5-899E-D704-1778AE84E2A4}" dt="2023-11-27T22:38:52.212" v="346"/>
          <ac:spMkLst>
            <pc:docMk/>
            <pc:sldMk cId="4270314085" sldId="267"/>
            <ac:spMk id="10" creationId="{6EDC01B9-38D1-AD65-E5C4-9727673DF99C}"/>
          </ac:spMkLst>
        </pc:spChg>
        <pc:spChg chg="add del mod">
          <ac:chgData name="Paraschiv, Ana -Maria" userId="S::anamaria.paraschiv@stefanini.com::268c7bb5-8584-48bd-ae2b-7e0f03d87d60" providerId="AD" clId="Web-{958140EC-DEB5-899E-D704-1778AE84E2A4}" dt="2023-11-27T22:46:28.087" v="461"/>
          <ac:spMkLst>
            <pc:docMk/>
            <pc:sldMk cId="4270314085" sldId="267"/>
            <ac:spMk id="12" creationId="{04ECDCE5-7A90-BAE8-1B21-A1B21B097761}"/>
          </ac:spMkLst>
        </pc:spChg>
        <pc:spChg chg="add del mod">
          <ac:chgData name="Paraschiv, Ana -Maria" userId="S::anamaria.paraschiv@stefanini.com::268c7bb5-8584-48bd-ae2b-7e0f03d87d60" providerId="AD" clId="Web-{958140EC-DEB5-899E-D704-1778AE84E2A4}" dt="2023-11-27T23:04:39.701" v="686"/>
          <ac:spMkLst>
            <pc:docMk/>
            <pc:sldMk cId="4270314085" sldId="267"/>
            <ac:spMk id="15" creationId="{CE1B7B2F-32D4-7C62-7269-DDC068B4D55C}"/>
          </ac:spMkLst>
        </pc:spChg>
        <pc:picChg chg="add del mod">
          <ac:chgData name="Paraschiv, Ana -Maria" userId="S::anamaria.paraschiv@stefanini.com::268c7bb5-8584-48bd-ae2b-7e0f03d87d60" providerId="AD" clId="Web-{958140EC-DEB5-899E-D704-1778AE84E2A4}" dt="2023-11-27T22:06:24.284" v="93"/>
          <ac:picMkLst>
            <pc:docMk/>
            <pc:sldMk cId="4270314085" sldId="267"/>
            <ac:picMk id="4" creationId="{A39D0FE0-94DA-4003-AE13-74392E9A99DE}"/>
          </ac:picMkLst>
        </pc:picChg>
        <pc:picChg chg="add del mod">
          <ac:chgData name="Paraschiv, Ana -Maria" userId="S::anamaria.paraschiv@stefanini.com::268c7bb5-8584-48bd-ae2b-7e0f03d87d60" providerId="AD" clId="Web-{958140EC-DEB5-899E-D704-1778AE84E2A4}" dt="2023-11-27T22:12:15.296" v="95"/>
          <ac:picMkLst>
            <pc:docMk/>
            <pc:sldMk cId="4270314085" sldId="267"/>
            <ac:picMk id="6" creationId="{9330409E-1E79-1268-826F-DFB9530F83E0}"/>
          </ac:picMkLst>
        </pc:picChg>
        <pc:picChg chg="add mod modCrop">
          <ac:chgData name="Paraschiv, Ana -Maria" userId="S::anamaria.paraschiv@stefanini.com::268c7bb5-8584-48bd-ae2b-7e0f03d87d60" providerId="AD" clId="Web-{958140EC-DEB5-899E-D704-1778AE84E2A4}" dt="2023-11-27T23:06:12.016" v="691" actId="1076"/>
          <ac:picMkLst>
            <pc:docMk/>
            <pc:sldMk cId="4270314085" sldId="267"/>
            <ac:picMk id="7" creationId="{8B2D5A80-9CB5-80CA-E58F-E6A400D450BC}"/>
          </ac:picMkLst>
        </pc:picChg>
        <pc:picChg chg="add del mod">
          <ac:chgData name="Paraschiv, Ana -Maria" userId="S::anamaria.paraschiv@stefanini.com::268c7bb5-8584-48bd-ae2b-7e0f03d87d60" providerId="AD" clId="Web-{958140EC-DEB5-899E-D704-1778AE84E2A4}" dt="2023-11-27T22:23:59.976" v="131"/>
          <ac:picMkLst>
            <pc:docMk/>
            <pc:sldMk cId="4270314085" sldId="267"/>
            <ac:picMk id="8" creationId="{00CDCF6F-ABD8-5693-03C7-ABDFF2D11A87}"/>
          </ac:picMkLst>
        </pc:picChg>
        <pc:picChg chg="add del mod modCrop">
          <ac:chgData name="Paraschiv, Ana -Maria" userId="S::anamaria.paraschiv@stefanini.com::268c7bb5-8584-48bd-ae2b-7e0f03d87d60" providerId="AD" clId="Web-{958140EC-DEB5-899E-D704-1778AE84E2A4}" dt="2023-11-27T23:05:43.812" v="690"/>
          <ac:picMkLst>
            <pc:docMk/>
            <pc:sldMk cId="4270314085" sldId="267"/>
            <ac:picMk id="13" creationId="{1220D01F-2711-FCA1-1439-7BD6EBD19DA6}"/>
          </ac:picMkLst>
        </pc:picChg>
        <pc:picChg chg="add del mod">
          <ac:chgData name="Paraschiv, Ana -Maria" userId="S::anamaria.paraschiv@stefanini.com::268c7bb5-8584-48bd-ae2b-7e0f03d87d60" providerId="AD" clId="Web-{958140EC-DEB5-899E-D704-1778AE84E2A4}" dt="2023-11-27T23:13:40.516" v="696"/>
          <ac:picMkLst>
            <pc:docMk/>
            <pc:sldMk cId="4270314085" sldId="267"/>
            <ac:picMk id="16" creationId="{EF7E58DC-4F4C-C85A-F31A-9257CC1ABDB9}"/>
          </ac:picMkLst>
        </pc:picChg>
        <pc:picChg chg="add del mod">
          <ac:chgData name="Paraschiv, Ana -Maria" userId="S::anamaria.paraschiv@stefanini.com::268c7bb5-8584-48bd-ae2b-7e0f03d87d60" providerId="AD" clId="Web-{958140EC-DEB5-899E-D704-1778AE84E2A4}" dt="2023-11-27T23:14:12.612" v="700"/>
          <ac:picMkLst>
            <pc:docMk/>
            <pc:sldMk cId="4270314085" sldId="267"/>
            <ac:picMk id="17" creationId="{D454D023-F745-191B-AE2B-1D3BDDA7B2DE}"/>
          </ac:picMkLst>
        </pc:picChg>
        <pc:picChg chg="add del mod">
          <ac:chgData name="Paraschiv, Ana -Maria" userId="S::anamaria.paraschiv@stefanini.com::268c7bb5-8584-48bd-ae2b-7e0f03d87d60" providerId="AD" clId="Web-{958140EC-DEB5-899E-D704-1778AE84E2A4}" dt="2023-11-27T23:14:55.332" v="703"/>
          <ac:picMkLst>
            <pc:docMk/>
            <pc:sldMk cId="4270314085" sldId="267"/>
            <ac:picMk id="18" creationId="{DD6CD57A-B53A-FCB1-FD5C-DE583B9048C3}"/>
          </ac:picMkLst>
        </pc:picChg>
        <pc:picChg chg="add del mod">
          <ac:chgData name="Paraschiv, Ana -Maria" userId="S::anamaria.paraschiv@stefanini.com::268c7bb5-8584-48bd-ae2b-7e0f03d87d60" providerId="AD" clId="Web-{958140EC-DEB5-899E-D704-1778AE84E2A4}" dt="2023-11-27T23:15:32.053" v="709"/>
          <ac:picMkLst>
            <pc:docMk/>
            <pc:sldMk cId="4270314085" sldId="267"/>
            <ac:picMk id="19" creationId="{21C219FD-445A-0373-A163-171B7CCA3993}"/>
          </ac:picMkLst>
        </pc:picChg>
        <pc:picChg chg="add del">
          <ac:chgData name="Paraschiv, Ana -Maria" userId="S::anamaria.paraschiv@stefanini.com::268c7bb5-8584-48bd-ae2b-7e0f03d87d60" providerId="AD" clId="Web-{958140EC-DEB5-899E-D704-1778AE84E2A4}" dt="2023-11-27T23:18:12.855" v="716"/>
          <ac:picMkLst>
            <pc:docMk/>
            <pc:sldMk cId="4270314085" sldId="267"/>
            <ac:picMk id="20" creationId="{6BBA8CDF-0747-2104-BA06-A6997571C66C}"/>
          </ac:picMkLst>
        </pc:picChg>
      </pc:sldChg>
      <pc:sldChg chg="addSp modSp new">
        <pc:chgData name="Paraschiv, Ana -Maria" userId="S::anamaria.paraschiv@stefanini.com::268c7bb5-8584-48bd-ae2b-7e0f03d87d60" providerId="AD" clId="Web-{958140EC-DEB5-899E-D704-1778AE84E2A4}" dt="2023-11-27T23:18:52.950" v="718"/>
        <pc:sldMkLst>
          <pc:docMk/>
          <pc:sldMk cId="3134099719" sldId="268"/>
        </pc:sldMkLst>
        <pc:spChg chg="add mod">
          <ac:chgData name="Paraschiv, Ana -Maria" userId="S::anamaria.paraschiv@stefanini.com::268c7bb5-8584-48bd-ae2b-7e0f03d87d60" providerId="AD" clId="Web-{958140EC-DEB5-899E-D704-1778AE84E2A4}" dt="2023-11-27T23:18:52.950" v="718"/>
          <ac:spMkLst>
            <pc:docMk/>
            <pc:sldMk cId="3134099719" sldId="268"/>
            <ac:spMk id="4" creationId="{1E0257FB-89D3-9FF3-F5A6-5DD7606E733E}"/>
          </ac:spMkLst>
        </pc:spChg>
      </pc:sldChg>
    </pc:docChg>
  </pc:docChgLst>
  <pc:docChgLst>
    <pc:chgData name="Paraschiv, Ana -Maria" userId="S::anamaria.paraschiv@stefanini.com::268c7bb5-8584-48bd-ae2b-7e0f03d87d60" providerId="AD" clId="Web-{B26A43D9-7299-864C-3A5F-6E53944D9669}"/>
    <pc:docChg chg="modSld">
      <pc:chgData name="Paraschiv, Ana -Maria" userId="S::anamaria.paraschiv@stefanini.com::268c7bb5-8584-48bd-ae2b-7e0f03d87d60" providerId="AD" clId="Web-{B26A43D9-7299-864C-3A5F-6E53944D9669}" dt="2023-12-03T15:00:58.020" v="13" actId="1076"/>
      <pc:docMkLst>
        <pc:docMk/>
      </pc:docMkLst>
      <pc:sldChg chg="modSp">
        <pc:chgData name="Paraschiv, Ana -Maria" userId="S::anamaria.paraschiv@stefanini.com::268c7bb5-8584-48bd-ae2b-7e0f03d87d60" providerId="AD" clId="Web-{B26A43D9-7299-864C-3A5F-6E53944D9669}" dt="2023-12-03T14:54:55.117" v="3" actId="1076"/>
        <pc:sldMkLst>
          <pc:docMk/>
          <pc:sldMk cId="598959751" sldId="281"/>
        </pc:sldMkLst>
        <pc:spChg chg="mod">
          <ac:chgData name="Paraschiv, Ana -Maria" userId="S::anamaria.paraschiv@stefanini.com::268c7bb5-8584-48bd-ae2b-7e0f03d87d60" providerId="AD" clId="Web-{B26A43D9-7299-864C-3A5F-6E53944D9669}" dt="2023-12-03T14:54:55.117" v="3" actId="1076"/>
          <ac:spMkLst>
            <pc:docMk/>
            <pc:sldMk cId="598959751" sldId="281"/>
            <ac:spMk id="8" creationId="{CC9DC01A-BE09-AB5F-268A-0B2E31B07D0B}"/>
          </ac:spMkLst>
        </pc:spChg>
      </pc:sldChg>
      <pc:sldChg chg="modSp">
        <pc:chgData name="Paraschiv, Ana -Maria" userId="S::anamaria.paraschiv@stefanini.com::268c7bb5-8584-48bd-ae2b-7e0f03d87d60" providerId="AD" clId="Web-{B26A43D9-7299-864C-3A5F-6E53944D9669}" dt="2023-12-03T14:58:02.266" v="10" actId="1076"/>
        <pc:sldMkLst>
          <pc:docMk/>
          <pc:sldMk cId="3132852736" sldId="283"/>
        </pc:sldMkLst>
        <pc:spChg chg="mod">
          <ac:chgData name="Paraschiv, Ana -Maria" userId="S::anamaria.paraschiv@stefanini.com::268c7bb5-8584-48bd-ae2b-7e0f03d87d60" providerId="AD" clId="Web-{B26A43D9-7299-864C-3A5F-6E53944D9669}" dt="2023-12-03T14:54:32.054" v="1" actId="1076"/>
          <ac:spMkLst>
            <pc:docMk/>
            <pc:sldMk cId="3132852736" sldId="283"/>
            <ac:spMk id="8" creationId="{CC9DC01A-BE09-AB5F-268A-0B2E31B07D0B}"/>
          </ac:spMkLst>
        </pc:spChg>
        <pc:spChg chg="mod">
          <ac:chgData name="Paraschiv, Ana -Maria" userId="S::anamaria.paraschiv@stefanini.com::268c7bb5-8584-48bd-ae2b-7e0f03d87d60" providerId="AD" clId="Web-{B26A43D9-7299-864C-3A5F-6E53944D9669}" dt="2023-12-03T14:58:02.266" v="10" actId="1076"/>
          <ac:spMkLst>
            <pc:docMk/>
            <pc:sldMk cId="3132852736" sldId="283"/>
            <ac:spMk id="14" creationId="{4B69773C-D3D5-253E-2066-1D91CC986931}"/>
          </ac:spMkLst>
        </pc:spChg>
        <pc:picChg chg="mod">
          <ac:chgData name="Paraschiv, Ana -Maria" userId="S::anamaria.paraschiv@stefanini.com::268c7bb5-8584-48bd-ae2b-7e0f03d87d60" providerId="AD" clId="Web-{B26A43D9-7299-864C-3A5F-6E53944D9669}" dt="2023-12-03T14:55:02.992" v="4" actId="1076"/>
          <ac:picMkLst>
            <pc:docMk/>
            <pc:sldMk cId="3132852736" sldId="283"/>
            <ac:picMk id="12" creationId="{0DED691B-DE35-BAB4-575A-89765995AAC1}"/>
          </ac:picMkLst>
        </pc:picChg>
      </pc:sldChg>
      <pc:sldChg chg="delSp modSp">
        <pc:chgData name="Paraschiv, Ana -Maria" userId="S::anamaria.paraschiv@stefanini.com::268c7bb5-8584-48bd-ae2b-7e0f03d87d60" providerId="AD" clId="Web-{B26A43D9-7299-864C-3A5F-6E53944D9669}" dt="2023-12-03T15:00:58.020" v="13" actId="1076"/>
        <pc:sldMkLst>
          <pc:docMk/>
          <pc:sldMk cId="2228645390" sldId="284"/>
        </pc:sldMkLst>
        <pc:spChg chg="del">
          <ac:chgData name="Paraschiv, Ana -Maria" userId="S::anamaria.paraschiv@stefanini.com::268c7bb5-8584-48bd-ae2b-7e0f03d87d60" providerId="AD" clId="Web-{B26A43D9-7299-864C-3A5F-6E53944D9669}" dt="2023-12-03T15:00:50.333" v="11"/>
          <ac:spMkLst>
            <pc:docMk/>
            <pc:sldMk cId="2228645390" sldId="284"/>
            <ac:spMk id="8" creationId="{CC9DC01A-BE09-AB5F-268A-0B2E31B07D0B}"/>
          </ac:spMkLst>
        </pc:spChg>
        <pc:spChg chg="mod">
          <ac:chgData name="Paraschiv, Ana -Maria" userId="S::anamaria.paraschiv@stefanini.com::268c7bb5-8584-48bd-ae2b-7e0f03d87d60" providerId="AD" clId="Web-{B26A43D9-7299-864C-3A5F-6E53944D9669}" dt="2023-12-03T15:00:58.020" v="13" actId="1076"/>
          <ac:spMkLst>
            <pc:docMk/>
            <pc:sldMk cId="2228645390" sldId="284"/>
            <ac:spMk id="14" creationId="{4B69773C-D3D5-253E-2066-1D91CC986931}"/>
          </ac:spMkLst>
        </pc:spChg>
        <pc:picChg chg="del">
          <ac:chgData name="Paraschiv, Ana -Maria" userId="S::anamaria.paraschiv@stefanini.com::268c7bb5-8584-48bd-ae2b-7e0f03d87d60" providerId="AD" clId="Web-{B26A43D9-7299-864C-3A5F-6E53944D9669}" dt="2023-12-03T15:00:53.004" v="12"/>
          <ac:picMkLst>
            <pc:docMk/>
            <pc:sldMk cId="2228645390" sldId="284"/>
            <ac:picMk id="12" creationId="{0DED691B-DE35-BAB4-575A-89765995AAC1}"/>
          </ac:picMkLst>
        </pc:picChg>
      </pc:sldChg>
    </pc:docChg>
  </pc:docChgLst>
  <pc:docChgLst>
    <pc:chgData name="Paraschiv, Ana -Maria" userId="S::anamaria.paraschiv@stefanini.com::268c7bb5-8584-48bd-ae2b-7e0f03d87d60" providerId="AD" clId="Web-{CCD3ED03-E3CE-4D5E-800A-D2E551944390}"/>
    <pc:docChg chg="addSld modSld">
      <pc:chgData name="Paraschiv, Ana -Maria" userId="S::anamaria.paraschiv@stefanini.com::268c7bb5-8584-48bd-ae2b-7e0f03d87d60" providerId="AD" clId="Web-{CCD3ED03-E3CE-4D5E-800A-D2E551944390}" dt="2023-11-20T10:12:12.074" v="42" actId="20577"/>
      <pc:docMkLst>
        <pc:docMk/>
      </pc:docMkLst>
      <pc:sldChg chg="modSp">
        <pc:chgData name="Paraschiv, Ana -Maria" userId="S::anamaria.paraschiv@stefanini.com::268c7bb5-8584-48bd-ae2b-7e0f03d87d60" providerId="AD" clId="Web-{CCD3ED03-E3CE-4D5E-800A-D2E551944390}" dt="2023-11-20T10:12:12.074" v="42" actId="20577"/>
        <pc:sldMkLst>
          <pc:docMk/>
          <pc:sldMk cId="109857222" sldId="256"/>
        </pc:sldMkLst>
        <pc:spChg chg="mod">
          <ac:chgData name="Paraschiv, Ana -Maria" userId="S::anamaria.paraschiv@stefanini.com::268c7bb5-8584-48bd-ae2b-7e0f03d87d60" providerId="AD" clId="Web-{CCD3ED03-E3CE-4D5E-800A-D2E551944390}" dt="2023-11-20T10:12:12.074" v="42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new">
        <pc:chgData name="Paraschiv, Ana -Maria" userId="S::anamaria.paraschiv@stefanini.com::268c7bb5-8584-48bd-ae2b-7e0f03d87d60" providerId="AD" clId="Web-{CCD3ED03-E3CE-4D5E-800A-D2E551944390}" dt="2023-11-20T10:08:08.863" v="0"/>
        <pc:sldMkLst>
          <pc:docMk/>
          <pc:sldMk cId="314376672" sldId="257"/>
        </pc:sldMkLst>
      </pc:sldChg>
    </pc:docChg>
  </pc:docChgLst>
  <pc:docChgLst>
    <pc:chgData name="Paraschiv, Ana -Maria" userId="S::anamaria.paraschiv@stefanini.com::268c7bb5-8584-48bd-ae2b-7e0f03d87d60" providerId="AD" clId="Web-{81BDA3A1-819C-ED8E-B866-A37D81DA0239}"/>
    <pc:docChg chg="delSld modSld">
      <pc:chgData name="Paraschiv, Ana -Maria" userId="S::anamaria.paraschiv@stefanini.com::268c7bb5-8584-48bd-ae2b-7e0f03d87d60" providerId="AD" clId="Web-{81BDA3A1-819C-ED8E-B866-A37D81DA0239}" dt="2023-11-26T16:50:32.035" v="149" actId="14100"/>
      <pc:docMkLst>
        <pc:docMk/>
      </pc:docMkLst>
      <pc:sldChg chg="addSp delSp modSp">
        <pc:chgData name="Paraschiv, Ana -Maria" userId="S::anamaria.paraschiv@stefanini.com::268c7bb5-8584-48bd-ae2b-7e0f03d87d60" providerId="AD" clId="Web-{81BDA3A1-819C-ED8E-B866-A37D81DA0239}" dt="2023-11-26T14:08:42.812" v="127"/>
        <pc:sldMkLst>
          <pc:docMk/>
          <pc:sldMk cId="109857222" sldId="256"/>
        </pc:sldMkLst>
        <pc:spChg chg="add del mod">
          <ac:chgData name="Paraschiv, Ana -Maria" userId="S::anamaria.paraschiv@stefanini.com::268c7bb5-8584-48bd-ae2b-7e0f03d87d60" providerId="AD" clId="Web-{81BDA3A1-819C-ED8E-B866-A37D81DA0239}" dt="2023-11-26T14:08:42.812" v="127"/>
          <ac:spMkLst>
            <pc:docMk/>
            <pc:sldMk cId="109857222" sldId="256"/>
            <ac:spMk id="5" creationId="{59E26C79-DEF3-E92C-8C3E-CEBA94582C31}"/>
          </ac:spMkLst>
        </pc:spChg>
      </pc:sldChg>
      <pc:sldChg chg="addSp delSp modSp">
        <pc:chgData name="Paraschiv, Ana -Maria" userId="S::anamaria.paraschiv@stefanini.com::268c7bb5-8584-48bd-ae2b-7e0f03d87d60" providerId="AD" clId="Web-{81BDA3A1-819C-ED8E-B866-A37D81DA0239}" dt="2023-11-26T16:50:32.035" v="149" actId="14100"/>
        <pc:sldMkLst>
          <pc:docMk/>
          <pc:sldMk cId="1302500568" sldId="259"/>
        </pc:sldMkLst>
        <pc:spChg chg="add del mod">
          <ac:chgData name="Paraschiv, Ana -Maria" userId="S::anamaria.paraschiv@stefanini.com::268c7bb5-8584-48bd-ae2b-7e0f03d87d60" providerId="AD" clId="Web-{81BDA3A1-819C-ED8E-B866-A37D81DA0239}" dt="2023-11-26T14:07:59.232" v="118"/>
          <ac:spMkLst>
            <pc:docMk/>
            <pc:sldMk cId="1302500568" sldId="259"/>
            <ac:spMk id="4" creationId="{18781563-1241-5405-20B7-4F4AA58E6B7A}"/>
          </ac:spMkLst>
        </pc:spChg>
        <pc:spChg chg="add del mod">
          <ac:chgData name="Paraschiv, Ana -Maria" userId="S::anamaria.paraschiv@stefanini.com::268c7bb5-8584-48bd-ae2b-7e0f03d87d60" providerId="AD" clId="Web-{81BDA3A1-819C-ED8E-B866-A37D81DA0239}" dt="2023-11-26T14:08:18.967" v="120"/>
          <ac:spMkLst>
            <pc:docMk/>
            <pc:sldMk cId="1302500568" sldId="259"/>
            <ac:spMk id="5" creationId="{980AAD3B-7007-2001-20D6-FEAE482FB7C3}"/>
          </ac:spMkLst>
        </pc:spChg>
        <pc:spChg chg="add del mod">
          <ac:chgData name="Paraschiv, Ana -Maria" userId="S::anamaria.paraschiv@stefanini.com::268c7bb5-8584-48bd-ae2b-7e0f03d87d60" providerId="AD" clId="Web-{81BDA3A1-819C-ED8E-B866-A37D81DA0239}" dt="2023-11-26T14:08:24.030" v="122"/>
          <ac:spMkLst>
            <pc:docMk/>
            <pc:sldMk cId="1302500568" sldId="259"/>
            <ac:spMk id="6" creationId="{2B9CDDE7-39EC-0392-8440-814CD975C711}"/>
          </ac:spMkLst>
        </pc:spChg>
        <pc:spChg chg="add del mod">
          <ac:chgData name="Paraschiv, Ana -Maria" userId="S::anamaria.paraschiv@stefanini.com::268c7bb5-8584-48bd-ae2b-7e0f03d87d60" providerId="AD" clId="Web-{81BDA3A1-819C-ED8E-B866-A37D81DA0239}" dt="2023-11-26T14:08:26.780" v="124"/>
          <ac:spMkLst>
            <pc:docMk/>
            <pc:sldMk cId="1302500568" sldId="259"/>
            <ac:spMk id="7" creationId="{31FCC1E9-6E65-8843-A73D-FD84AB9F370F}"/>
          </ac:spMkLst>
        </pc:spChg>
        <pc:spChg chg="add del mod">
          <ac:chgData name="Paraschiv, Ana -Maria" userId="S::anamaria.paraschiv@stefanini.com::268c7bb5-8584-48bd-ae2b-7e0f03d87d60" providerId="AD" clId="Web-{81BDA3A1-819C-ED8E-B866-A37D81DA0239}" dt="2023-11-26T14:09:35.628" v="134"/>
          <ac:spMkLst>
            <pc:docMk/>
            <pc:sldMk cId="1302500568" sldId="259"/>
            <ac:spMk id="8" creationId="{F2BDFB87-CDDE-9EC5-45C0-6D30EA660FE1}"/>
          </ac:spMkLst>
        </pc:spChg>
        <pc:spChg chg="add mod">
          <ac:chgData name="Paraschiv, Ana -Maria" userId="S::anamaria.paraschiv@stefanini.com::268c7bb5-8584-48bd-ae2b-7e0f03d87d60" providerId="AD" clId="Web-{81BDA3A1-819C-ED8E-B866-A37D81DA0239}" dt="2023-11-26T14:09:43.972" v="135"/>
          <ac:spMkLst>
            <pc:docMk/>
            <pc:sldMk cId="1302500568" sldId="259"/>
            <ac:spMk id="9" creationId="{1FB0D59A-B53F-4D5A-1130-BB61BAA88A33}"/>
          </ac:spMkLst>
        </pc:spChg>
        <pc:spChg chg="mod">
          <ac:chgData name="Paraschiv, Ana -Maria" userId="S::anamaria.paraschiv@stefanini.com::268c7bb5-8584-48bd-ae2b-7e0f03d87d60" providerId="AD" clId="Web-{81BDA3A1-819C-ED8E-B866-A37D81DA0239}" dt="2023-11-26T14:10:34.364" v="145" actId="14100"/>
          <ac:spMkLst>
            <pc:docMk/>
            <pc:sldMk cId="1302500568" sldId="259"/>
            <ac:spMk id="19" creationId="{9BC74F93-70CE-AE56-BCF9-E4C6350D23C3}"/>
          </ac:spMkLst>
        </pc:spChg>
        <pc:spChg chg="mod">
          <ac:chgData name="Paraschiv, Ana -Maria" userId="S::anamaria.paraschiv@stefanini.com::268c7bb5-8584-48bd-ae2b-7e0f03d87d60" providerId="AD" clId="Web-{81BDA3A1-819C-ED8E-B866-A37D81DA0239}" dt="2023-11-26T14:10:46.583" v="147" actId="14100"/>
          <ac:spMkLst>
            <pc:docMk/>
            <pc:sldMk cId="1302500568" sldId="259"/>
            <ac:spMk id="20" creationId="{BD108FFA-2B78-CEC5-91F4-2ADAE03F56F9}"/>
          </ac:spMkLst>
        </pc:spChg>
        <pc:spChg chg="mod">
          <ac:chgData name="Paraschiv, Ana -Maria" userId="S::anamaria.paraschiv@stefanini.com::268c7bb5-8584-48bd-ae2b-7e0f03d87d60" providerId="AD" clId="Web-{81BDA3A1-819C-ED8E-B866-A37D81DA0239}" dt="2023-11-26T14:02:34.243" v="108"/>
          <ac:spMkLst>
            <pc:docMk/>
            <pc:sldMk cId="1302500568" sldId="259"/>
            <ac:spMk id="25" creationId="{C430E59F-94A5-4D6A-6027-850EA2A93497}"/>
          </ac:spMkLst>
        </pc:spChg>
        <pc:spChg chg="mod">
          <ac:chgData name="Paraschiv, Ana -Maria" userId="S::anamaria.paraschiv@stefanini.com::268c7bb5-8584-48bd-ae2b-7e0f03d87d60" providerId="AD" clId="Web-{81BDA3A1-819C-ED8E-B866-A37D81DA0239}" dt="2023-11-26T14:02:38.758" v="110"/>
          <ac:spMkLst>
            <pc:docMk/>
            <pc:sldMk cId="1302500568" sldId="259"/>
            <ac:spMk id="26" creationId="{67314119-C359-EC8D-4340-38E3D9EC2EDE}"/>
          </ac:spMkLst>
        </pc:spChg>
        <pc:spChg chg="mod">
          <ac:chgData name="Paraschiv, Ana -Maria" userId="S::anamaria.paraschiv@stefanini.com::268c7bb5-8584-48bd-ae2b-7e0f03d87d60" providerId="AD" clId="Web-{81BDA3A1-819C-ED8E-B866-A37D81DA0239}" dt="2023-11-26T14:02:42.446" v="112"/>
          <ac:spMkLst>
            <pc:docMk/>
            <pc:sldMk cId="1302500568" sldId="259"/>
            <ac:spMk id="27" creationId="{F5D60339-8371-C7F7-800D-10641A20AA3A}"/>
          </ac:spMkLst>
        </pc:spChg>
        <pc:spChg chg="mod">
          <ac:chgData name="Paraschiv, Ana -Maria" userId="S::anamaria.paraschiv@stefanini.com::268c7bb5-8584-48bd-ae2b-7e0f03d87d60" providerId="AD" clId="Web-{81BDA3A1-819C-ED8E-B866-A37D81DA0239}" dt="2023-11-26T16:50:32.035" v="149" actId="14100"/>
          <ac:spMkLst>
            <pc:docMk/>
            <pc:sldMk cId="1302500568" sldId="259"/>
            <ac:spMk id="28" creationId="{5D53814E-BD29-4C0B-2CDA-2677BF06EE6B}"/>
          </ac:spMkLst>
        </pc:spChg>
      </pc:sldChg>
      <pc:sldChg chg="addSp delSp modSp del">
        <pc:chgData name="Paraschiv, Ana -Maria" userId="S::anamaria.paraschiv@stefanini.com::268c7bb5-8584-48bd-ae2b-7e0f03d87d60" providerId="AD" clId="Web-{81BDA3A1-819C-ED8E-B866-A37D81DA0239}" dt="2023-11-26T14:09:58.629" v="138"/>
        <pc:sldMkLst>
          <pc:docMk/>
          <pc:sldMk cId="2972291108" sldId="260"/>
        </pc:sldMkLst>
        <pc:spChg chg="add del mod">
          <ac:chgData name="Paraschiv, Ana -Maria" userId="S::anamaria.paraschiv@stefanini.com::268c7bb5-8584-48bd-ae2b-7e0f03d87d60" providerId="AD" clId="Web-{81BDA3A1-819C-ED8E-B866-A37D81DA0239}" dt="2023-11-26T14:09:29.487" v="131"/>
          <ac:spMkLst>
            <pc:docMk/>
            <pc:sldMk cId="2972291108" sldId="260"/>
            <ac:spMk id="4" creationId="{5DA6DA35-3555-0819-CEC8-A53B170A205C}"/>
          </ac:spMkLst>
        </pc:spChg>
        <pc:spChg chg="add del mod">
          <ac:chgData name="Paraschiv, Ana -Maria" userId="S::anamaria.paraschiv@stefanini.com::268c7bb5-8584-48bd-ae2b-7e0f03d87d60" providerId="AD" clId="Web-{81BDA3A1-819C-ED8E-B866-A37D81DA0239}" dt="2023-11-26T14:09:54.207" v="137"/>
          <ac:spMkLst>
            <pc:docMk/>
            <pc:sldMk cId="2972291108" sldId="260"/>
            <ac:spMk id="5" creationId="{7A2B6888-0680-1C23-CD7F-BD80CD8ACB9B}"/>
          </ac:spMkLst>
        </pc:spChg>
      </pc:sldChg>
    </pc:docChg>
  </pc:docChgLst>
  <pc:docChgLst>
    <pc:chgData name="Paraschiv, Ana -Maria" userId="S::anamaria.paraschiv@stefanini.com::268c7bb5-8584-48bd-ae2b-7e0f03d87d60" providerId="AD" clId="Web-{67438E03-74E0-046E-6C4D-DF6938BD05B5}"/>
    <pc:docChg chg="addSld modSld">
      <pc:chgData name="Paraschiv, Ana -Maria" userId="S::anamaria.paraschiv@stefanini.com::268c7bb5-8584-48bd-ae2b-7e0f03d87d60" providerId="AD" clId="Web-{67438E03-74E0-046E-6C4D-DF6938BD05B5}" dt="2023-12-01T19:22:29.290" v="53" actId="1076"/>
      <pc:docMkLst>
        <pc:docMk/>
      </pc:docMkLst>
      <pc:sldChg chg="addSp delSp modSp">
        <pc:chgData name="Paraschiv, Ana -Maria" userId="S::anamaria.paraschiv@stefanini.com::268c7bb5-8584-48bd-ae2b-7e0f03d87d60" providerId="AD" clId="Web-{67438E03-74E0-046E-6C4D-DF6938BD05B5}" dt="2023-12-01T19:21:44.867" v="46" actId="1076"/>
        <pc:sldMkLst>
          <pc:docMk/>
          <pc:sldMk cId="205089547" sldId="262"/>
        </pc:sldMkLst>
        <pc:spChg chg="del mod">
          <ac:chgData name="Paraschiv, Ana -Maria" userId="S::anamaria.paraschiv@stefanini.com::268c7bb5-8584-48bd-ae2b-7e0f03d87d60" providerId="AD" clId="Web-{67438E03-74E0-046E-6C4D-DF6938BD05B5}" dt="2023-12-01T19:20:19.566" v="36"/>
          <ac:spMkLst>
            <pc:docMk/>
            <pc:sldMk cId="205089547" sldId="262"/>
            <ac:spMk id="3" creationId="{D8490F46-DB5A-57D5-D1F1-E4D2C5D21A39}"/>
          </ac:spMkLst>
        </pc:spChg>
        <pc:spChg chg="add mod">
          <ac:chgData name="Paraschiv, Ana -Maria" userId="S::anamaria.paraschiv@stefanini.com::268c7bb5-8584-48bd-ae2b-7e0f03d87d60" providerId="AD" clId="Web-{67438E03-74E0-046E-6C4D-DF6938BD05B5}" dt="2023-12-01T19:06:28.033" v="10"/>
          <ac:spMkLst>
            <pc:docMk/>
            <pc:sldMk cId="205089547" sldId="262"/>
            <ac:spMk id="4" creationId="{7A0FD270-481F-E0B9-06A4-6638166BFDA0}"/>
          </ac:spMkLst>
        </pc:spChg>
        <pc:picChg chg="add del mod">
          <ac:chgData name="Paraschiv, Ana -Maria" userId="S::anamaria.paraschiv@stefanini.com::268c7bb5-8584-48bd-ae2b-7e0f03d87d60" providerId="AD" clId="Web-{67438E03-74E0-046E-6C4D-DF6938BD05B5}" dt="2023-12-01T19:06:56.722" v="12"/>
          <ac:picMkLst>
            <pc:docMk/>
            <pc:sldMk cId="205089547" sldId="262"/>
            <ac:picMk id="5" creationId="{F94FD67A-7AD2-15FA-B242-855E23F56761}"/>
          </ac:picMkLst>
        </pc:picChg>
        <pc:picChg chg="add del mod">
          <ac:chgData name="Paraschiv, Ana -Maria" userId="S::anamaria.paraschiv@stefanini.com::268c7bb5-8584-48bd-ae2b-7e0f03d87d60" providerId="AD" clId="Web-{67438E03-74E0-046E-6C4D-DF6938BD05B5}" dt="2023-12-01T19:07:20.832" v="17"/>
          <ac:picMkLst>
            <pc:docMk/>
            <pc:sldMk cId="205089547" sldId="262"/>
            <ac:picMk id="6" creationId="{5CF23F95-D783-CB9B-DD6F-034C4773FD5C}"/>
          </ac:picMkLst>
        </pc:picChg>
        <pc:picChg chg="add mod">
          <ac:chgData name="Paraschiv, Ana -Maria" userId="S::anamaria.paraschiv@stefanini.com::268c7bb5-8584-48bd-ae2b-7e0f03d87d60" providerId="AD" clId="Web-{67438E03-74E0-046E-6C4D-DF6938BD05B5}" dt="2023-12-01T19:21:44.867" v="46" actId="1076"/>
          <ac:picMkLst>
            <pc:docMk/>
            <pc:sldMk cId="205089547" sldId="262"/>
            <ac:picMk id="8" creationId="{5EC83B43-5EB1-94F1-0FCD-E000D06F6DF7}"/>
          </ac:picMkLst>
        </pc:picChg>
        <pc:picChg chg="add del mod">
          <ac:chgData name="Paraschiv, Ana -Maria" userId="S::anamaria.paraschiv@stefanini.com::268c7bb5-8584-48bd-ae2b-7e0f03d87d60" providerId="AD" clId="Web-{67438E03-74E0-046E-6C4D-DF6938BD05B5}" dt="2023-12-01T19:10:27.949" v="24"/>
          <ac:picMkLst>
            <pc:docMk/>
            <pc:sldMk cId="205089547" sldId="262"/>
            <ac:picMk id="9" creationId="{1B1AFDFF-95D4-E8F7-01BB-FD5A172ACCE7}"/>
          </ac:picMkLst>
        </pc:picChg>
        <pc:picChg chg="add mod ord">
          <ac:chgData name="Paraschiv, Ana -Maria" userId="S::anamaria.paraschiv@stefanini.com::268c7bb5-8584-48bd-ae2b-7e0f03d87d60" providerId="AD" clId="Web-{67438E03-74E0-046E-6C4D-DF6938BD05B5}" dt="2023-12-01T19:21:42.929" v="45" actId="1076"/>
          <ac:picMkLst>
            <pc:docMk/>
            <pc:sldMk cId="205089547" sldId="262"/>
            <ac:picMk id="10" creationId="{C4CF86F1-DC3B-4F1E-C133-BC65D9AF25A1}"/>
          </ac:picMkLst>
        </pc:picChg>
      </pc:sldChg>
      <pc:sldChg chg="addSp modSp">
        <pc:chgData name="Paraschiv, Ana -Maria" userId="S::anamaria.paraschiv@stefanini.com::268c7bb5-8584-48bd-ae2b-7e0f03d87d60" providerId="AD" clId="Web-{67438E03-74E0-046E-6C4D-DF6938BD05B5}" dt="2023-12-01T19:04:45.888" v="9" actId="1076"/>
        <pc:sldMkLst>
          <pc:docMk/>
          <pc:sldMk cId="4270314085" sldId="267"/>
        </pc:sldMkLst>
        <pc:picChg chg="add mod modCrop">
          <ac:chgData name="Paraschiv, Ana -Maria" userId="S::anamaria.paraschiv@stefanini.com::268c7bb5-8584-48bd-ae2b-7e0f03d87d60" providerId="AD" clId="Web-{67438E03-74E0-046E-6C4D-DF6938BD05B5}" dt="2023-12-01T19:01:53.866" v="4" actId="1076"/>
          <ac:picMkLst>
            <pc:docMk/>
            <pc:sldMk cId="4270314085" sldId="267"/>
            <ac:picMk id="4" creationId="{ACDE2151-4347-241A-A49A-44A74E378598}"/>
          </ac:picMkLst>
        </pc:picChg>
        <pc:picChg chg="mod">
          <ac:chgData name="Paraschiv, Ana -Maria" userId="S::anamaria.paraschiv@stefanini.com::268c7bb5-8584-48bd-ae2b-7e0f03d87d60" providerId="AD" clId="Web-{67438E03-74E0-046E-6C4D-DF6938BD05B5}" dt="2023-12-01T19:04:45.888" v="9" actId="1076"/>
          <ac:picMkLst>
            <pc:docMk/>
            <pc:sldMk cId="4270314085" sldId="267"/>
            <ac:picMk id="7" creationId="{8B2D5A80-9CB5-80CA-E58F-E6A400D450BC}"/>
          </ac:picMkLst>
        </pc:picChg>
      </pc:sldChg>
      <pc:sldChg chg="addSp delSp modSp">
        <pc:chgData name="Paraschiv, Ana -Maria" userId="S::anamaria.paraschiv@stefanini.com::268c7bb5-8584-48bd-ae2b-7e0f03d87d60" providerId="AD" clId="Web-{67438E03-74E0-046E-6C4D-DF6938BD05B5}" dt="2023-12-01T19:17:52.857" v="34" actId="20577"/>
        <pc:sldMkLst>
          <pc:docMk/>
          <pc:sldMk cId="1326464337" sldId="269"/>
        </pc:sldMkLst>
        <pc:spChg chg="mod">
          <ac:chgData name="Paraschiv, Ana -Maria" userId="S::anamaria.paraschiv@stefanini.com::268c7bb5-8584-48bd-ae2b-7e0f03d87d60" providerId="AD" clId="Web-{67438E03-74E0-046E-6C4D-DF6938BD05B5}" dt="2023-12-01T19:17:52.857" v="34" actId="20577"/>
          <ac:spMkLst>
            <pc:docMk/>
            <pc:sldMk cId="1326464337" sldId="269"/>
            <ac:spMk id="3" creationId="{842A9E3C-04ED-5C17-0CAE-A067A1AEC3F5}"/>
          </ac:spMkLst>
        </pc:spChg>
        <pc:picChg chg="add del mod">
          <ac:chgData name="Paraschiv, Ana -Maria" userId="S::anamaria.paraschiv@stefanini.com::268c7bb5-8584-48bd-ae2b-7e0f03d87d60" providerId="AD" clId="Web-{67438E03-74E0-046E-6C4D-DF6938BD05B5}" dt="2023-12-01T19:17:30.060" v="28"/>
          <ac:picMkLst>
            <pc:docMk/>
            <pc:sldMk cId="1326464337" sldId="269"/>
            <ac:picMk id="4" creationId="{6142B69B-3835-7FBA-DC51-AB19BFA4734D}"/>
          </ac:picMkLst>
        </pc:picChg>
      </pc:sldChg>
      <pc:sldChg chg="addSp modSp new">
        <pc:chgData name="Paraschiv, Ana -Maria" userId="S::anamaria.paraschiv@stefanini.com::268c7bb5-8584-48bd-ae2b-7e0f03d87d60" providerId="AD" clId="Web-{67438E03-74E0-046E-6C4D-DF6938BD05B5}" dt="2023-12-01T19:22:29.290" v="53" actId="1076"/>
        <pc:sldMkLst>
          <pc:docMk/>
          <pc:sldMk cId="1102485678" sldId="270"/>
        </pc:sldMkLst>
        <pc:spChg chg="mod">
          <ac:chgData name="Paraschiv, Ana -Maria" userId="S::anamaria.paraschiv@stefanini.com::268c7bb5-8584-48bd-ae2b-7e0f03d87d60" providerId="AD" clId="Web-{67438E03-74E0-046E-6C4D-DF6938BD05B5}" dt="2023-12-01T19:22:00.836" v="50" actId="20577"/>
          <ac:spMkLst>
            <pc:docMk/>
            <pc:sldMk cId="1102485678" sldId="270"/>
            <ac:spMk id="2" creationId="{3142F7E5-69B0-CD91-0EA3-043D475AB9F6}"/>
          </ac:spMkLst>
        </pc:spChg>
        <pc:picChg chg="add mod">
          <ac:chgData name="Paraschiv, Ana -Maria" userId="S::anamaria.paraschiv@stefanini.com::268c7bb5-8584-48bd-ae2b-7e0f03d87d60" providerId="AD" clId="Web-{67438E03-74E0-046E-6C4D-DF6938BD05B5}" dt="2023-12-01T19:22:29.290" v="53" actId="1076"/>
          <ac:picMkLst>
            <pc:docMk/>
            <pc:sldMk cId="1102485678" sldId="270"/>
            <ac:picMk id="5" creationId="{38824BAB-7C86-B78E-6149-8B3928A658E7}"/>
          </ac:picMkLst>
        </pc:picChg>
        <pc:picChg chg="add">
          <ac:chgData name="Paraschiv, Ana -Maria" userId="S::anamaria.paraschiv@stefanini.com::268c7bb5-8584-48bd-ae2b-7e0f03d87d60" providerId="AD" clId="Web-{67438E03-74E0-046E-6C4D-DF6938BD05B5}" dt="2023-12-01T19:22:19.352" v="52"/>
          <ac:picMkLst>
            <pc:docMk/>
            <pc:sldMk cId="1102485678" sldId="270"/>
            <ac:picMk id="7" creationId="{2238C93B-3759-B8D7-3C3F-A378AB92B8E8}"/>
          </ac:picMkLst>
        </pc:picChg>
      </pc:sldChg>
    </pc:docChg>
  </pc:docChgLst>
  <pc:docChgLst>
    <pc:chgData name="Paraschiv, Ana -Maria" userId="S::anamaria.paraschiv@stefanini.com::268c7bb5-8584-48bd-ae2b-7e0f03d87d60" providerId="AD" clId="Web-{9D69FAB4-5601-ABFD-7F66-470FC4446DD8}"/>
    <pc:docChg chg="modSld sldOrd">
      <pc:chgData name="Paraschiv, Ana -Maria" userId="S::anamaria.paraschiv@stefanini.com::268c7bb5-8584-48bd-ae2b-7e0f03d87d60" providerId="AD" clId="Web-{9D69FAB4-5601-ABFD-7F66-470FC4446DD8}" dt="2023-12-04T18:10:45.345" v="11"/>
      <pc:docMkLst>
        <pc:docMk/>
      </pc:docMkLst>
      <pc:sldChg chg="addSp delSp modSp">
        <pc:chgData name="Paraschiv, Ana -Maria" userId="S::anamaria.paraschiv@stefanini.com::268c7bb5-8584-48bd-ae2b-7e0f03d87d60" providerId="AD" clId="Web-{9D69FAB4-5601-ABFD-7F66-470FC4446DD8}" dt="2023-12-04T18:08:32.561" v="9" actId="20577"/>
        <pc:sldMkLst>
          <pc:docMk/>
          <pc:sldMk cId="4287169802" sldId="261"/>
        </pc:sldMkLst>
        <pc:spChg chg="mod">
          <ac:chgData name="Paraschiv, Ana -Maria" userId="S::anamaria.paraschiv@stefanini.com::268c7bb5-8584-48bd-ae2b-7e0f03d87d60" providerId="AD" clId="Web-{9D69FAB4-5601-ABFD-7F66-470FC4446DD8}" dt="2023-12-04T18:08:32.561" v="9" actId="20577"/>
          <ac:spMkLst>
            <pc:docMk/>
            <pc:sldMk cId="4287169802" sldId="261"/>
            <ac:spMk id="3" creationId="{DA480E16-7249-E8AB-B039-7D5D6CF5B66F}"/>
          </ac:spMkLst>
        </pc:spChg>
        <pc:picChg chg="add mod">
          <ac:chgData name="Paraschiv, Ana -Maria" userId="S::anamaria.paraschiv@stefanini.com::268c7bb5-8584-48bd-ae2b-7e0f03d87d60" providerId="AD" clId="Web-{9D69FAB4-5601-ABFD-7F66-470FC4446DD8}" dt="2023-12-04T18:00:04.126" v="0"/>
          <ac:picMkLst>
            <pc:docMk/>
            <pc:sldMk cId="4287169802" sldId="261"/>
            <ac:picMk id="5" creationId="{A9ECEF62-B46D-385F-9CF4-97E08C3CFE27}"/>
          </ac:picMkLst>
        </pc:picChg>
        <pc:picChg chg="add del mod">
          <ac:chgData name="Paraschiv, Ana -Maria" userId="S::anamaria.paraschiv@stefanini.com::268c7bb5-8584-48bd-ae2b-7e0f03d87d60" providerId="AD" clId="Web-{9D69FAB4-5601-ABFD-7F66-470FC4446DD8}" dt="2023-12-04T18:08:25.092" v="7"/>
          <ac:picMkLst>
            <pc:docMk/>
            <pc:sldMk cId="4287169802" sldId="261"/>
            <ac:picMk id="6" creationId="{9E3C6254-2A77-4279-398F-5E9DB2059AED}"/>
          </ac:picMkLst>
        </pc:picChg>
      </pc:sldChg>
      <pc:sldChg chg="ord">
        <pc:chgData name="Paraschiv, Ana -Maria" userId="S::anamaria.paraschiv@stefanini.com::268c7bb5-8584-48bd-ae2b-7e0f03d87d60" providerId="AD" clId="Web-{9D69FAB4-5601-ABFD-7F66-470FC4446DD8}" dt="2023-12-04T18:10:45.345" v="11"/>
        <pc:sldMkLst>
          <pc:docMk/>
          <pc:sldMk cId="3134099719" sldId="268"/>
        </pc:sldMkLst>
      </pc:sldChg>
      <pc:sldChg chg="addSp delSp modSp">
        <pc:chgData name="Paraschiv, Ana -Maria" userId="S::anamaria.paraschiv@stefanini.com::268c7bb5-8584-48bd-ae2b-7e0f03d87d60" providerId="AD" clId="Web-{9D69FAB4-5601-ABFD-7F66-470FC4446DD8}" dt="2023-12-04T18:07:13.887" v="1"/>
        <pc:sldMkLst>
          <pc:docMk/>
          <pc:sldMk cId="2094385359" sldId="291"/>
        </pc:sldMkLst>
        <pc:spChg chg="del">
          <ac:chgData name="Paraschiv, Ana -Maria" userId="S::anamaria.paraschiv@stefanini.com::268c7bb5-8584-48bd-ae2b-7e0f03d87d60" providerId="AD" clId="Web-{9D69FAB4-5601-ABFD-7F66-470FC4446DD8}" dt="2023-12-04T18:07:13.887" v="1"/>
          <ac:spMkLst>
            <pc:docMk/>
            <pc:sldMk cId="2094385359" sldId="291"/>
            <ac:spMk id="3" creationId="{530E1AC1-6F4E-0507-CB35-11F4B0986E40}"/>
          </ac:spMkLst>
        </pc:spChg>
        <pc:picChg chg="add mod ord">
          <ac:chgData name="Paraschiv, Ana -Maria" userId="S::anamaria.paraschiv@stefanini.com::268c7bb5-8584-48bd-ae2b-7e0f03d87d60" providerId="AD" clId="Web-{9D69FAB4-5601-ABFD-7F66-470FC4446DD8}" dt="2023-12-04T18:07:13.887" v="1"/>
          <ac:picMkLst>
            <pc:docMk/>
            <pc:sldMk cId="2094385359" sldId="291"/>
            <ac:picMk id="5" creationId="{9A92C77E-0F82-B2AD-F5FE-1BFF8F4B4E54}"/>
          </ac:picMkLst>
        </pc:picChg>
      </pc:sldChg>
    </pc:docChg>
  </pc:docChgLst>
  <pc:docChgLst>
    <pc:chgData name="Paraschiv, Ana -Maria" userId="S::anamaria.paraschiv@stefanini.com::268c7bb5-8584-48bd-ae2b-7e0f03d87d60" providerId="AD" clId="Web-{CA3D0956-AC8E-CC80-9B6B-F007AEC444CA}"/>
    <pc:docChg chg="addSld modSld">
      <pc:chgData name="Paraschiv, Ana -Maria" userId="S::anamaria.paraschiv@stefanini.com::268c7bb5-8584-48bd-ae2b-7e0f03d87d60" providerId="AD" clId="Web-{CA3D0956-AC8E-CC80-9B6B-F007AEC444CA}" dt="2023-11-28T22:37:16.003" v="277" actId="20577"/>
      <pc:docMkLst>
        <pc:docMk/>
      </pc:docMkLst>
      <pc:sldChg chg="addSp delSp modSp">
        <pc:chgData name="Paraschiv, Ana -Maria" userId="S::anamaria.paraschiv@stefanini.com::268c7bb5-8584-48bd-ae2b-7e0f03d87d60" providerId="AD" clId="Web-{CA3D0956-AC8E-CC80-9B6B-F007AEC444CA}" dt="2023-11-28T22:35:15.625" v="258" actId="1076"/>
        <pc:sldMkLst>
          <pc:docMk/>
          <pc:sldMk cId="3134099719" sldId="268"/>
        </pc:sldMkLst>
        <pc:spChg chg="mod">
          <ac:chgData name="Paraschiv, Ana -Maria" userId="S::anamaria.paraschiv@stefanini.com::268c7bb5-8584-48bd-ae2b-7e0f03d87d60" providerId="AD" clId="Web-{CA3D0956-AC8E-CC80-9B6B-F007AEC444CA}" dt="2023-11-28T21:49:38.745" v="19" actId="20577"/>
          <ac:spMkLst>
            <pc:docMk/>
            <pc:sldMk cId="3134099719" sldId="268"/>
            <ac:spMk id="2" creationId="{90E75EE7-D5C1-4387-E928-6172BF0D967D}"/>
          </ac:spMkLst>
        </pc:spChg>
        <pc:spChg chg="del mod">
          <ac:chgData name="Paraschiv, Ana -Maria" userId="S::anamaria.paraschiv@stefanini.com::268c7bb5-8584-48bd-ae2b-7e0f03d87d60" providerId="AD" clId="Web-{CA3D0956-AC8E-CC80-9B6B-F007AEC444CA}" dt="2023-11-28T21:56:46.583" v="22"/>
          <ac:spMkLst>
            <pc:docMk/>
            <pc:sldMk cId="3134099719" sldId="268"/>
            <ac:spMk id="3" creationId="{0ADFC6A9-5AD6-96B4-03C0-11CF6C6C88FE}"/>
          </ac:spMkLst>
        </pc:spChg>
        <pc:spChg chg="add del mod">
          <ac:chgData name="Paraschiv, Ana -Maria" userId="S::anamaria.paraschiv@stefanini.com::268c7bb5-8584-48bd-ae2b-7e0f03d87d60" providerId="AD" clId="Web-{CA3D0956-AC8E-CC80-9B6B-F007AEC444CA}" dt="2023-11-28T22:11:00.308" v="123"/>
          <ac:spMkLst>
            <pc:docMk/>
            <pc:sldMk cId="3134099719" sldId="268"/>
            <ac:spMk id="7" creationId="{11E05A46-21E8-E729-C597-E7A84A903FB0}"/>
          </ac:spMkLst>
        </pc:spChg>
        <pc:spChg chg="add mod">
          <ac:chgData name="Paraschiv, Ana -Maria" userId="S::anamaria.paraschiv@stefanini.com::268c7bb5-8584-48bd-ae2b-7e0f03d87d60" providerId="AD" clId="Web-{CA3D0956-AC8E-CC80-9B6B-F007AEC444CA}" dt="2023-11-28T22:15:58.253" v="152" actId="1076"/>
          <ac:spMkLst>
            <pc:docMk/>
            <pc:sldMk cId="3134099719" sldId="268"/>
            <ac:spMk id="10" creationId="{076251C8-0AE8-80FF-2F34-073999FFF686}"/>
          </ac:spMkLst>
        </pc:spChg>
        <pc:spChg chg="add mod">
          <ac:chgData name="Paraschiv, Ana -Maria" userId="S::anamaria.paraschiv@stefanini.com::268c7bb5-8584-48bd-ae2b-7e0f03d87d60" providerId="AD" clId="Web-{CA3D0956-AC8E-CC80-9B6B-F007AEC444CA}" dt="2023-11-28T22:35:15.625" v="258" actId="1076"/>
          <ac:spMkLst>
            <pc:docMk/>
            <pc:sldMk cId="3134099719" sldId="268"/>
            <ac:spMk id="14" creationId="{BB453D6A-EFCD-BA0D-8D39-C425FEE07771}"/>
          </ac:spMkLst>
        </pc:spChg>
        <pc:picChg chg="add del mod ord">
          <ac:chgData name="Paraschiv, Ana -Maria" userId="S::anamaria.paraschiv@stefanini.com::268c7bb5-8584-48bd-ae2b-7e0f03d87d60" providerId="AD" clId="Web-{CA3D0956-AC8E-CC80-9B6B-F007AEC444CA}" dt="2023-11-28T21:57:00.224" v="25"/>
          <ac:picMkLst>
            <pc:docMk/>
            <pc:sldMk cId="3134099719" sldId="268"/>
            <ac:picMk id="5" creationId="{0C3E0B53-1389-B9DB-4280-BC16F6C381A7}"/>
          </ac:picMkLst>
        </pc:picChg>
        <pc:picChg chg="add del mod">
          <ac:chgData name="Paraschiv, Ana -Maria" userId="S::anamaria.paraschiv@stefanini.com::268c7bb5-8584-48bd-ae2b-7e0f03d87d60" providerId="AD" clId="Web-{CA3D0956-AC8E-CC80-9B6B-F007AEC444CA}" dt="2023-11-28T22:17:22.864" v="158"/>
          <ac:picMkLst>
            <pc:docMk/>
            <pc:sldMk cId="3134099719" sldId="268"/>
            <ac:picMk id="8" creationId="{C1AE01A5-58A6-D143-A96A-15D7B54420CD}"/>
          </ac:picMkLst>
        </pc:picChg>
        <pc:picChg chg="add mod">
          <ac:chgData name="Paraschiv, Ana -Maria" userId="S::anamaria.paraschiv@stefanini.com::268c7bb5-8584-48bd-ae2b-7e0f03d87d60" providerId="AD" clId="Web-{CA3D0956-AC8E-CC80-9B6B-F007AEC444CA}" dt="2023-11-28T22:18:34.975" v="164" actId="1076"/>
          <ac:picMkLst>
            <pc:docMk/>
            <pc:sldMk cId="3134099719" sldId="268"/>
            <ac:picMk id="11" creationId="{90298D29-AC98-96A3-6735-D18A696F1615}"/>
          </ac:picMkLst>
        </pc:picChg>
        <pc:picChg chg="add mod">
          <ac:chgData name="Paraschiv, Ana -Maria" userId="S::anamaria.paraschiv@stefanini.com::268c7bb5-8584-48bd-ae2b-7e0f03d87d60" providerId="AD" clId="Web-{CA3D0956-AC8E-CC80-9B6B-F007AEC444CA}" dt="2023-11-28T22:23:13.935" v="175" actId="1076"/>
          <ac:picMkLst>
            <pc:docMk/>
            <pc:sldMk cId="3134099719" sldId="268"/>
            <ac:picMk id="12" creationId="{CAC29F9C-6513-90F5-2B84-B4CB4649DBDF}"/>
          </ac:picMkLst>
        </pc:picChg>
      </pc:sldChg>
      <pc:sldChg chg="modSp new">
        <pc:chgData name="Paraschiv, Ana -Maria" userId="S::anamaria.paraschiv@stefanini.com::268c7bb5-8584-48bd-ae2b-7e0f03d87d60" providerId="AD" clId="Web-{CA3D0956-AC8E-CC80-9B6B-F007AEC444CA}" dt="2023-11-28T22:37:16.003" v="277" actId="20577"/>
        <pc:sldMkLst>
          <pc:docMk/>
          <pc:sldMk cId="1326464337" sldId="269"/>
        </pc:sldMkLst>
        <pc:spChg chg="mod">
          <ac:chgData name="Paraschiv, Ana -Maria" userId="S::anamaria.paraschiv@stefanini.com::268c7bb5-8584-48bd-ae2b-7e0f03d87d60" providerId="AD" clId="Web-{CA3D0956-AC8E-CC80-9B6B-F007AEC444CA}" dt="2023-11-28T22:36:38.456" v="270" actId="20577"/>
          <ac:spMkLst>
            <pc:docMk/>
            <pc:sldMk cId="1326464337" sldId="269"/>
            <ac:spMk id="2" creationId="{D96FE7EE-5047-4A75-8DE3-6D26C5ACA1E2}"/>
          </ac:spMkLst>
        </pc:spChg>
        <pc:spChg chg="mod">
          <ac:chgData name="Paraschiv, Ana -Maria" userId="S::anamaria.paraschiv@stefanini.com::268c7bb5-8584-48bd-ae2b-7e0f03d87d60" providerId="AD" clId="Web-{CA3D0956-AC8E-CC80-9B6B-F007AEC444CA}" dt="2023-11-28T22:37:16.003" v="277" actId="20577"/>
          <ac:spMkLst>
            <pc:docMk/>
            <pc:sldMk cId="1326464337" sldId="269"/>
            <ac:spMk id="3" creationId="{842A9E3C-04ED-5C17-0CAE-A067A1AEC3F5}"/>
          </ac:spMkLst>
        </pc:spChg>
      </pc:sldChg>
    </pc:docChg>
  </pc:docChgLst>
  <pc:docChgLst>
    <pc:chgData name="Paraschiv, Ana -Maria" userId="S::anamaria.paraschiv@stefanini.com::268c7bb5-8584-48bd-ae2b-7e0f03d87d60" providerId="AD" clId="Web-{A2D1621B-9843-71D3-ADD9-F8EAE2B0B9CD}"/>
    <pc:docChg chg="addSld delSld modSld sldOrd">
      <pc:chgData name="Paraschiv, Ana -Maria" userId="S::anamaria.paraschiv@stefanini.com::268c7bb5-8584-48bd-ae2b-7e0f03d87d60" providerId="AD" clId="Web-{A2D1621B-9843-71D3-ADD9-F8EAE2B0B9CD}" dt="2023-12-04T23:58:53.267" v="1425"/>
      <pc:docMkLst>
        <pc:docMk/>
      </pc:docMkLst>
      <pc:sldChg chg="addSp delSp modSp del">
        <pc:chgData name="Paraschiv, Ana -Maria" userId="S::anamaria.paraschiv@stefanini.com::268c7bb5-8584-48bd-ae2b-7e0f03d87d60" providerId="AD" clId="Web-{A2D1621B-9843-71D3-ADD9-F8EAE2B0B9CD}" dt="2023-12-04T18:39:27.423" v="189"/>
        <pc:sldMkLst>
          <pc:docMk/>
          <pc:sldMk cId="4287169802" sldId="261"/>
        </pc:sldMkLst>
        <pc:spChg chg="mod">
          <ac:chgData name="Paraschiv, Ana -Maria" userId="S::anamaria.paraschiv@stefanini.com::268c7bb5-8584-48bd-ae2b-7e0f03d87d60" providerId="AD" clId="Web-{A2D1621B-9843-71D3-ADD9-F8EAE2B0B9CD}" dt="2023-12-04T18:35:38.901" v="172" actId="20577"/>
          <ac:spMkLst>
            <pc:docMk/>
            <pc:sldMk cId="4287169802" sldId="261"/>
            <ac:spMk id="3" creationId="{DA480E16-7249-E8AB-B039-7D5D6CF5B66F}"/>
          </ac:spMkLst>
        </pc:spChg>
        <pc:picChg chg="del mod">
          <ac:chgData name="Paraschiv, Ana -Maria" userId="S::anamaria.paraschiv@stefanini.com::268c7bb5-8584-48bd-ae2b-7e0f03d87d60" providerId="AD" clId="Web-{A2D1621B-9843-71D3-ADD9-F8EAE2B0B9CD}" dt="2023-12-04T18:28:48.375" v="119"/>
          <ac:picMkLst>
            <pc:docMk/>
            <pc:sldMk cId="4287169802" sldId="261"/>
            <ac:picMk id="5" creationId="{A9ECEF62-B46D-385F-9CF4-97E08C3CFE27}"/>
          </ac:picMkLst>
        </pc:picChg>
        <pc:picChg chg="add del mod">
          <ac:chgData name="Paraschiv, Ana -Maria" userId="S::anamaria.paraschiv@stefanini.com::268c7bb5-8584-48bd-ae2b-7e0f03d87d60" providerId="AD" clId="Web-{A2D1621B-9843-71D3-ADD9-F8EAE2B0B9CD}" dt="2023-12-04T18:13:12.554" v="6"/>
          <ac:picMkLst>
            <pc:docMk/>
            <pc:sldMk cId="4287169802" sldId="261"/>
            <ac:picMk id="6" creationId="{1A805D95-6E54-67E9-12CA-25C8A698B656}"/>
          </ac:picMkLst>
        </pc:picChg>
        <pc:picChg chg="add del mod">
          <ac:chgData name="Paraschiv, Ana -Maria" userId="S::anamaria.paraschiv@stefanini.com::268c7bb5-8584-48bd-ae2b-7e0f03d87d60" providerId="AD" clId="Web-{A2D1621B-9843-71D3-ADD9-F8EAE2B0B9CD}" dt="2023-12-04T18:29:10.219" v="122"/>
          <ac:picMkLst>
            <pc:docMk/>
            <pc:sldMk cId="4287169802" sldId="261"/>
            <ac:picMk id="7" creationId="{06ACCCA8-BF32-1B72-DAF1-9146B3641794}"/>
          </ac:picMkLst>
        </pc:picChg>
        <pc:picChg chg="add mod">
          <ac:chgData name="Paraschiv, Ana -Maria" userId="S::anamaria.paraschiv@stefanini.com::268c7bb5-8584-48bd-ae2b-7e0f03d87d60" providerId="AD" clId="Web-{A2D1621B-9843-71D3-ADD9-F8EAE2B0B9CD}" dt="2023-12-04T18:38:19.983" v="179" actId="1076"/>
          <ac:picMkLst>
            <pc:docMk/>
            <pc:sldMk cId="4287169802" sldId="261"/>
            <ac:picMk id="8" creationId="{98AC5A37-E065-369F-C345-69A59568C824}"/>
          </ac:picMkLst>
        </pc:picChg>
      </pc:sldChg>
      <pc:sldChg chg="addSp delSp modSp addAnim">
        <pc:chgData name="Paraschiv, Ana -Maria" userId="S::anamaria.paraschiv@stefanini.com::268c7bb5-8584-48bd-ae2b-7e0f03d87d60" providerId="AD" clId="Web-{A2D1621B-9843-71D3-ADD9-F8EAE2B0B9CD}" dt="2023-12-04T23:48:37.939" v="1383" actId="1076"/>
        <pc:sldMkLst>
          <pc:docMk/>
          <pc:sldMk cId="4082163701" sldId="263"/>
        </pc:sldMkLst>
        <pc:spChg chg="mod">
          <ac:chgData name="Paraschiv, Ana -Maria" userId="S::anamaria.paraschiv@stefanini.com::268c7bb5-8584-48bd-ae2b-7e0f03d87d60" providerId="AD" clId="Web-{A2D1621B-9843-71D3-ADD9-F8EAE2B0B9CD}" dt="2023-12-04T22:08:28.340" v="1234" actId="14100"/>
          <ac:spMkLst>
            <pc:docMk/>
            <pc:sldMk cId="4082163701" sldId="263"/>
            <ac:spMk id="2" creationId="{39891D5D-9696-641D-CA13-AA52BB616E80}"/>
          </ac:spMkLst>
        </pc:spChg>
        <pc:spChg chg="add mod">
          <ac:chgData name="Paraschiv, Ana -Maria" userId="S::anamaria.paraschiv@stefanini.com::268c7bb5-8584-48bd-ae2b-7e0f03d87d60" providerId="AD" clId="Web-{A2D1621B-9843-71D3-ADD9-F8EAE2B0B9CD}" dt="2023-12-04T23:48:04.750" v="1381"/>
          <ac:spMkLst>
            <pc:docMk/>
            <pc:sldMk cId="4082163701" sldId="263"/>
            <ac:spMk id="3" creationId="{364CA011-52DF-E20D-37D4-05D1707007E2}"/>
          </ac:spMkLst>
        </pc:spChg>
        <pc:spChg chg="add del mod">
          <ac:chgData name="Paraschiv, Ana -Maria" userId="S::anamaria.paraschiv@stefanini.com::268c7bb5-8584-48bd-ae2b-7e0f03d87d60" providerId="AD" clId="Web-{A2D1621B-9843-71D3-ADD9-F8EAE2B0B9CD}" dt="2023-12-04T22:05:48.521" v="1211"/>
          <ac:spMkLst>
            <pc:docMk/>
            <pc:sldMk cId="4082163701" sldId="263"/>
            <ac:spMk id="3" creationId="{688C4865-93B7-5A7B-3308-9FF43E896A59}"/>
          </ac:spMkLst>
        </pc:spChg>
        <pc:spChg chg="add mod">
          <ac:chgData name="Paraschiv, Ana -Maria" userId="S::anamaria.paraschiv@stefanini.com::268c7bb5-8584-48bd-ae2b-7e0f03d87d60" providerId="AD" clId="Web-{A2D1621B-9843-71D3-ADD9-F8EAE2B0B9CD}" dt="2023-12-04T20:36:11.711" v="996"/>
          <ac:spMkLst>
            <pc:docMk/>
            <pc:sldMk cId="4082163701" sldId="263"/>
            <ac:spMk id="4" creationId="{6E30FFA5-D828-CF44-068F-1D8DFA4037A8}"/>
          </ac:spMkLst>
        </pc:spChg>
        <pc:spChg chg="add mod">
          <ac:chgData name="Paraschiv, Ana -Maria" userId="S::anamaria.paraschiv@stefanini.com::268c7bb5-8584-48bd-ae2b-7e0f03d87d60" providerId="AD" clId="Web-{A2D1621B-9843-71D3-ADD9-F8EAE2B0B9CD}" dt="2023-12-04T23:48:37.939" v="1383" actId="1076"/>
          <ac:spMkLst>
            <pc:docMk/>
            <pc:sldMk cId="4082163701" sldId="263"/>
            <ac:spMk id="5" creationId="{8EDE141C-33FF-5B75-56FF-2F49DC71F361}"/>
          </ac:spMkLst>
        </pc:spChg>
        <pc:spChg chg="add mod">
          <ac:chgData name="Paraschiv, Ana -Maria" userId="S::anamaria.paraschiv@stefanini.com::268c7bb5-8584-48bd-ae2b-7e0f03d87d60" providerId="AD" clId="Web-{A2D1621B-9843-71D3-ADD9-F8EAE2B0B9CD}" dt="2023-12-04T23:47:56.703" v="1380"/>
          <ac:spMkLst>
            <pc:docMk/>
            <pc:sldMk cId="4082163701" sldId="263"/>
            <ac:spMk id="8" creationId="{85C74455-CD42-9691-38DA-4E02779A08C7}"/>
          </ac:spMkLst>
        </pc:spChg>
        <pc:spChg chg="add del mod">
          <ac:chgData name="Paraschiv, Ana -Maria" userId="S::anamaria.paraschiv@stefanini.com::268c7bb5-8584-48bd-ae2b-7e0f03d87d60" providerId="AD" clId="Web-{A2D1621B-9843-71D3-ADD9-F8EAE2B0B9CD}" dt="2023-12-04T22:06:33.320" v="1218"/>
          <ac:spMkLst>
            <pc:docMk/>
            <pc:sldMk cId="4082163701" sldId="263"/>
            <ac:spMk id="13" creationId="{6F620F0C-ED5B-8A24-75B5-0F1F4A9E783F}"/>
          </ac:spMkLst>
        </pc:spChg>
        <pc:picChg chg="add del mod">
          <ac:chgData name="Paraschiv, Ana -Maria" userId="S::anamaria.paraschiv@stefanini.com::268c7bb5-8584-48bd-ae2b-7e0f03d87d60" providerId="AD" clId="Web-{A2D1621B-9843-71D3-ADD9-F8EAE2B0B9CD}" dt="2023-12-04T20:37:17.353" v="1006"/>
          <ac:picMkLst>
            <pc:docMk/>
            <pc:sldMk cId="4082163701" sldId="263"/>
            <ac:picMk id="5" creationId="{065D3CA4-3253-F529-062D-67ABE11AFDE3}"/>
          </ac:picMkLst>
        </pc:picChg>
        <pc:picChg chg="add del mod">
          <ac:chgData name="Paraschiv, Ana -Maria" userId="S::anamaria.paraschiv@stefanini.com::268c7bb5-8584-48bd-ae2b-7e0f03d87d60" providerId="AD" clId="Web-{A2D1621B-9843-71D3-ADD9-F8EAE2B0B9CD}" dt="2023-12-04T21:58:51.489" v="1168"/>
          <ac:picMkLst>
            <pc:docMk/>
            <pc:sldMk cId="4082163701" sldId="263"/>
            <ac:picMk id="5" creationId="{2ED068D1-7AE7-A1D4-D8FF-2A9543ECDDEC}"/>
          </ac:picMkLst>
        </pc:picChg>
        <pc:picChg chg="add del">
          <ac:chgData name="Paraschiv, Ana -Maria" userId="S::anamaria.paraschiv@stefanini.com::268c7bb5-8584-48bd-ae2b-7e0f03d87d60" providerId="AD" clId="Web-{A2D1621B-9843-71D3-ADD9-F8EAE2B0B9CD}" dt="2023-12-04T23:44:48.948" v="1366"/>
          <ac:picMkLst>
            <pc:docMk/>
            <pc:sldMk cId="4082163701" sldId="263"/>
            <ac:picMk id="6" creationId="{1DC60A1B-50A7-3E4F-8C5B-65526A668F71}"/>
          </ac:picMkLst>
        </pc:picChg>
        <pc:picChg chg="add del mod">
          <ac:chgData name="Paraschiv, Ana -Maria" userId="S::anamaria.paraschiv@stefanini.com::268c7bb5-8584-48bd-ae2b-7e0f03d87d60" providerId="AD" clId="Web-{A2D1621B-9843-71D3-ADD9-F8EAE2B0B9CD}" dt="2023-12-04T20:37:41.542" v="1014"/>
          <ac:picMkLst>
            <pc:docMk/>
            <pc:sldMk cId="4082163701" sldId="263"/>
            <ac:picMk id="6" creationId="{2F975E2D-1E6F-F93F-020B-325694B0512F}"/>
          </ac:picMkLst>
        </pc:picChg>
        <pc:picChg chg="add del mod ord">
          <ac:chgData name="Paraschiv, Ana -Maria" userId="S::anamaria.paraschiv@stefanini.com::268c7bb5-8584-48bd-ae2b-7e0f03d87d60" providerId="AD" clId="Web-{A2D1621B-9843-71D3-ADD9-F8EAE2B0B9CD}" dt="2023-12-04T22:06:25.492" v="1216"/>
          <ac:picMkLst>
            <pc:docMk/>
            <pc:sldMk cId="4082163701" sldId="263"/>
            <ac:picMk id="7" creationId="{A0B167E4-6CC6-C1B9-DF05-A7974F92A469}"/>
          </ac:picMkLst>
        </pc:picChg>
        <pc:picChg chg="add del mod">
          <ac:chgData name="Paraschiv, Ana -Maria" userId="S::anamaria.paraschiv@stefanini.com::268c7bb5-8584-48bd-ae2b-7e0f03d87d60" providerId="AD" clId="Web-{A2D1621B-9843-71D3-ADD9-F8EAE2B0B9CD}" dt="2023-12-04T20:44:10.991" v="1021"/>
          <ac:picMkLst>
            <pc:docMk/>
            <pc:sldMk cId="4082163701" sldId="263"/>
            <ac:picMk id="8" creationId="{6C351528-3D30-AD4B-4391-F4622FC615C7}"/>
          </ac:picMkLst>
        </pc:picChg>
        <pc:picChg chg="add del mod">
          <ac:chgData name="Paraschiv, Ana -Maria" userId="S::anamaria.paraschiv@stefanini.com::268c7bb5-8584-48bd-ae2b-7e0f03d87d60" providerId="AD" clId="Web-{A2D1621B-9843-71D3-ADD9-F8EAE2B0B9CD}" dt="2023-12-04T22:00:43.541" v="1184"/>
          <ac:picMkLst>
            <pc:docMk/>
            <pc:sldMk cId="4082163701" sldId="263"/>
            <ac:picMk id="8" creationId="{D36F9E34-CB33-3380-C830-5B92B1F6764A}"/>
          </ac:picMkLst>
        </pc:picChg>
        <pc:picChg chg="add del mod">
          <ac:chgData name="Paraschiv, Ana -Maria" userId="S::anamaria.paraschiv@stefanini.com::268c7bb5-8584-48bd-ae2b-7e0f03d87d60" providerId="AD" clId="Web-{A2D1621B-9843-71D3-ADD9-F8EAE2B0B9CD}" dt="2023-12-04T20:45:34.197" v="1029"/>
          <ac:picMkLst>
            <pc:docMk/>
            <pc:sldMk cId="4082163701" sldId="263"/>
            <ac:picMk id="9" creationId="{33785A8B-4E25-5133-E7D7-AFFF4F49C3C3}"/>
          </ac:picMkLst>
        </pc:picChg>
        <pc:picChg chg="add del mod">
          <ac:chgData name="Paraschiv, Ana -Maria" userId="S::anamaria.paraschiv@stefanini.com::268c7bb5-8584-48bd-ae2b-7e0f03d87d60" providerId="AD" clId="Web-{A2D1621B-9843-71D3-ADD9-F8EAE2B0B9CD}" dt="2023-12-04T22:02:20.029" v="1193"/>
          <ac:picMkLst>
            <pc:docMk/>
            <pc:sldMk cId="4082163701" sldId="263"/>
            <ac:picMk id="9" creationId="{4C384098-9DBE-FEC4-CA0A-D201255D8E9F}"/>
          </ac:picMkLst>
        </pc:picChg>
        <pc:picChg chg="add del mod">
          <ac:chgData name="Paraschiv, Ana -Maria" userId="S::anamaria.paraschiv@stefanini.com::268c7bb5-8584-48bd-ae2b-7e0f03d87d60" providerId="AD" clId="Web-{A2D1621B-9843-71D3-ADD9-F8EAE2B0B9CD}" dt="2023-12-04T22:06:30.523" v="1217"/>
          <ac:picMkLst>
            <pc:docMk/>
            <pc:sldMk cId="4082163701" sldId="263"/>
            <ac:picMk id="10" creationId="{374AFFE1-1509-96CD-722B-F012A7A39873}"/>
          </ac:picMkLst>
        </pc:picChg>
        <pc:picChg chg="add del mod">
          <ac:chgData name="Paraschiv, Ana -Maria" userId="S::anamaria.paraschiv@stefanini.com::268c7bb5-8584-48bd-ae2b-7e0f03d87d60" providerId="AD" clId="Web-{A2D1621B-9843-71D3-ADD9-F8EAE2B0B9CD}" dt="2023-12-04T20:46:00.057" v="1033"/>
          <ac:picMkLst>
            <pc:docMk/>
            <pc:sldMk cId="4082163701" sldId="263"/>
            <ac:picMk id="10" creationId="{6CAD0616-B0E9-27A7-22E1-3B4A45D33CC0}"/>
          </ac:picMkLst>
        </pc:picChg>
        <pc:picChg chg="add del mod">
          <ac:chgData name="Paraschiv, Ana -Maria" userId="S::anamaria.paraschiv@stefanini.com::268c7bb5-8584-48bd-ae2b-7e0f03d87d60" providerId="AD" clId="Web-{A2D1621B-9843-71D3-ADD9-F8EAE2B0B9CD}" dt="2023-12-04T22:06:36.430" v="1220"/>
          <ac:picMkLst>
            <pc:docMk/>
            <pc:sldMk cId="4082163701" sldId="263"/>
            <ac:picMk id="11" creationId="{9D42ABDF-CEF1-E475-61DB-4D608FE1D660}"/>
          </ac:picMkLst>
        </pc:picChg>
        <pc:picChg chg="add mod ord">
          <ac:chgData name="Paraschiv, Ana -Maria" userId="S::anamaria.paraschiv@stefanini.com::268c7bb5-8584-48bd-ae2b-7e0f03d87d60" providerId="AD" clId="Web-{A2D1621B-9843-71D3-ADD9-F8EAE2B0B9CD}" dt="2023-12-04T23:40:25.207" v="1348" actId="1076"/>
          <ac:picMkLst>
            <pc:docMk/>
            <pc:sldMk cId="4082163701" sldId="263"/>
            <ac:picMk id="14" creationId="{CCF10A5E-C6D9-5673-F074-87CEDEA53A70}"/>
          </ac:picMkLst>
        </pc:picChg>
      </pc:sldChg>
      <pc:sldChg chg="ord">
        <pc:chgData name="Paraschiv, Ana -Maria" userId="S::anamaria.paraschiv@stefanini.com::268c7bb5-8584-48bd-ae2b-7e0f03d87d60" providerId="AD" clId="Web-{A2D1621B-9843-71D3-ADD9-F8EAE2B0B9CD}" dt="2023-12-04T19:23:49.778" v="420"/>
        <pc:sldMkLst>
          <pc:docMk/>
          <pc:sldMk cId="196965267" sldId="266"/>
        </pc:sldMkLst>
      </pc:sldChg>
      <pc:sldChg chg="addSp modSp del">
        <pc:chgData name="Paraschiv, Ana -Maria" userId="S::anamaria.paraschiv@stefanini.com::268c7bb5-8584-48bd-ae2b-7e0f03d87d60" providerId="AD" clId="Web-{A2D1621B-9843-71D3-ADD9-F8EAE2B0B9CD}" dt="2023-12-04T22:20:32.588" v="1280"/>
        <pc:sldMkLst>
          <pc:docMk/>
          <pc:sldMk cId="2961556542" sldId="285"/>
        </pc:sldMkLst>
        <pc:spChg chg="add mod">
          <ac:chgData name="Paraschiv, Ana -Maria" userId="S::anamaria.paraschiv@stefanini.com::268c7bb5-8584-48bd-ae2b-7e0f03d87d60" providerId="AD" clId="Web-{A2D1621B-9843-71D3-ADD9-F8EAE2B0B9CD}" dt="2023-12-04T20:52:49.742" v="1120"/>
          <ac:spMkLst>
            <pc:docMk/>
            <pc:sldMk cId="2961556542" sldId="285"/>
            <ac:spMk id="4" creationId="{42A48D07-3CD0-5919-1056-77D526210626}"/>
          </ac:spMkLst>
        </pc:spChg>
      </pc:sldChg>
      <pc:sldChg chg="modSp ord">
        <pc:chgData name="Paraschiv, Ana -Maria" userId="S::anamaria.paraschiv@stefanini.com::268c7bb5-8584-48bd-ae2b-7e0f03d87d60" providerId="AD" clId="Web-{A2D1621B-9843-71D3-ADD9-F8EAE2B0B9CD}" dt="2023-12-04T18:42:06.020" v="242" actId="20577"/>
        <pc:sldMkLst>
          <pc:docMk/>
          <pc:sldMk cId="3095261708" sldId="288"/>
        </pc:sldMkLst>
        <pc:spChg chg="mod">
          <ac:chgData name="Paraschiv, Ana -Maria" userId="S::anamaria.paraschiv@stefanini.com::268c7bb5-8584-48bd-ae2b-7e0f03d87d60" providerId="AD" clId="Web-{A2D1621B-9843-71D3-ADD9-F8EAE2B0B9CD}" dt="2023-12-04T18:42:06.020" v="242" actId="20577"/>
          <ac:spMkLst>
            <pc:docMk/>
            <pc:sldMk cId="3095261708" sldId="288"/>
            <ac:spMk id="11" creationId="{0FA18743-F0AB-9A01-3990-302FCA4C749F}"/>
          </ac:spMkLst>
        </pc:spChg>
      </pc:sldChg>
      <pc:sldChg chg="ord">
        <pc:chgData name="Paraschiv, Ana -Maria" userId="S::anamaria.paraschiv@stefanini.com::268c7bb5-8584-48bd-ae2b-7e0f03d87d60" providerId="AD" clId="Web-{A2D1621B-9843-71D3-ADD9-F8EAE2B0B9CD}" dt="2023-12-04T18:40:15.642" v="193"/>
        <pc:sldMkLst>
          <pc:docMk/>
          <pc:sldMk cId="3410420438" sldId="290"/>
        </pc:sldMkLst>
      </pc:sldChg>
      <pc:sldChg chg="addSp delSp modSp del">
        <pc:chgData name="Paraschiv, Ana -Maria" userId="S::anamaria.paraschiv@stefanini.com::268c7bb5-8584-48bd-ae2b-7e0f03d87d60" providerId="AD" clId="Web-{A2D1621B-9843-71D3-ADD9-F8EAE2B0B9CD}" dt="2023-12-04T20:22:29.997" v="685"/>
        <pc:sldMkLst>
          <pc:docMk/>
          <pc:sldMk cId="2094385359" sldId="291"/>
        </pc:sldMkLst>
        <pc:spChg chg="del">
          <ac:chgData name="Paraschiv, Ana -Maria" userId="S::anamaria.paraschiv@stefanini.com::268c7bb5-8584-48bd-ae2b-7e0f03d87d60" providerId="AD" clId="Web-{A2D1621B-9843-71D3-ADD9-F8EAE2B0B9CD}" dt="2023-12-04T19:16:40.017" v="353"/>
          <ac:spMkLst>
            <pc:docMk/>
            <pc:sldMk cId="2094385359" sldId="291"/>
            <ac:spMk id="2" creationId="{C447E083-EE2F-9843-3B64-1C96EF847187}"/>
          </ac:spMkLst>
        </pc:spChg>
        <pc:spChg chg="add del mod">
          <ac:chgData name="Paraschiv, Ana -Maria" userId="S::anamaria.paraschiv@stefanini.com::268c7bb5-8584-48bd-ae2b-7e0f03d87d60" providerId="AD" clId="Web-{A2D1621B-9843-71D3-ADD9-F8EAE2B0B9CD}" dt="2023-12-04T19:46:49.647" v="474"/>
          <ac:spMkLst>
            <pc:docMk/>
            <pc:sldMk cId="2094385359" sldId="291"/>
            <ac:spMk id="3" creationId="{6E81856C-A8D8-353C-69D2-DB3F49A63031}"/>
          </ac:spMkLst>
        </pc:spChg>
        <pc:spChg chg="add del mod">
          <ac:chgData name="Paraschiv, Ana -Maria" userId="S::anamaria.paraschiv@stefanini.com::268c7bb5-8584-48bd-ae2b-7e0f03d87d60" providerId="AD" clId="Web-{A2D1621B-9843-71D3-ADD9-F8EAE2B0B9CD}" dt="2023-12-04T20:14:33.263" v="592" actId="20577"/>
          <ac:spMkLst>
            <pc:docMk/>
            <pc:sldMk cId="2094385359" sldId="291"/>
            <ac:spMk id="6" creationId="{4CBE1369-C65C-481E-EF4D-AD0727C193AC}"/>
          </ac:spMkLst>
        </pc:spChg>
        <pc:spChg chg="add del mod">
          <ac:chgData name="Paraschiv, Ana -Maria" userId="S::anamaria.paraschiv@stefanini.com::268c7bb5-8584-48bd-ae2b-7e0f03d87d60" providerId="AD" clId="Web-{A2D1621B-9843-71D3-ADD9-F8EAE2B0B9CD}" dt="2023-12-04T19:46:52.663" v="475"/>
          <ac:spMkLst>
            <pc:docMk/>
            <pc:sldMk cId="2094385359" sldId="291"/>
            <ac:spMk id="8" creationId="{582C89FF-E61E-393A-3421-CBE32A35A0C9}"/>
          </ac:spMkLst>
        </pc:spChg>
        <pc:picChg chg="mod modCrop">
          <ac:chgData name="Paraschiv, Ana -Maria" userId="S::anamaria.paraschiv@stefanini.com::268c7bb5-8584-48bd-ae2b-7e0f03d87d60" providerId="AD" clId="Web-{A2D1621B-9843-71D3-ADD9-F8EAE2B0B9CD}" dt="2023-12-04T20:02:10.083" v="546" actId="1076"/>
          <ac:picMkLst>
            <pc:docMk/>
            <pc:sldMk cId="2094385359" sldId="291"/>
            <ac:picMk id="5" creationId="{9A92C77E-0F82-B2AD-F5FE-1BFF8F4B4E54}"/>
          </ac:picMkLst>
        </pc:picChg>
        <pc:picChg chg="add del mod">
          <ac:chgData name="Paraschiv, Ana -Maria" userId="S::anamaria.paraschiv@stefanini.com::268c7bb5-8584-48bd-ae2b-7e0f03d87d60" providerId="AD" clId="Web-{A2D1621B-9843-71D3-ADD9-F8EAE2B0B9CD}" dt="2023-12-04T20:07:32.906" v="549"/>
          <ac:picMkLst>
            <pc:docMk/>
            <pc:sldMk cId="2094385359" sldId="291"/>
            <ac:picMk id="9" creationId="{9C08D638-6029-1C1D-B966-35671026FF64}"/>
          </ac:picMkLst>
        </pc:picChg>
        <pc:picChg chg="add del mod">
          <ac:chgData name="Paraschiv, Ana -Maria" userId="S::anamaria.paraschiv@stefanini.com::268c7bb5-8584-48bd-ae2b-7e0f03d87d60" providerId="AD" clId="Web-{A2D1621B-9843-71D3-ADD9-F8EAE2B0B9CD}" dt="2023-12-04T20:11:19.444" v="564"/>
          <ac:picMkLst>
            <pc:docMk/>
            <pc:sldMk cId="2094385359" sldId="291"/>
            <ac:picMk id="10" creationId="{6F69D4F8-BB1F-2109-4725-A57CA61E8EC2}"/>
          </ac:picMkLst>
        </pc:picChg>
        <pc:picChg chg="add del mod">
          <ac:chgData name="Paraschiv, Ana -Maria" userId="S::anamaria.paraschiv@stefanini.com::268c7bb5-8584-48bd-ae2b-7e0f03d87d60" providerId="AD" clId="Web-{A2D1621B-9843-71D3-ADD9-F8EAE2B0B9CD}" dt="2023-12-04T20:11:16.710" v="563"/>
          <ac:picMkLst>
            <pc:docMk/>
            <pc:sldMk cId="2094385359" sldId="291"/>
            <ac:picMk id="11" creationId="{1A563CAF-4F5C-76B1-206A-0557F07051CB}"/>
          </ac:picMkLst>
        </pc:picChg>
      </pc:sldChg>
      <pc:sldChg chg="addSp delSp modSp new del">
        <pc:chgData name="Paraschiv, Ana -Maria" userId="S::anamaria.paraschiv@stefanini.com::268c7bb5-8584-48bd-ae2b-7e0f03d87d60" providerId="AD" clId="Web-{A2D1621B-9843-71D3-ADD9-F8EAE2B0B9CD}" dt="2023-12-04T19:16:09.001" v="352"/>
        <pc:sldMkLst>
          <pc:docMk/>
          <pc:sldMk cId="2918055708" sldId="292"/>
        </pc:sldMkLst>
        <pc:spChg chg="mod">
          <ac:chgData name="Paraschiv, Ana -Maria" userId="S::anamaria.paraschiv@stefanini.com::268c7bb5-8584-48bd-ae2b-7e0f03d87d60" providerId="AD" clId="Web-{A2D1621B-9843-71D3-ADD9-F8EAE2B0B9CD}" dt="2023-12-04T18:38:41.906" v="180" actId="20577"/>
          <ac:spMkLst>
            <pc:docMk/>
            <pc:sldMk cId="2918055708" sldId="292"/>
            <ac:spMk id="2" creationId="{A731E221-16B6-23B3-3394-7061DDA5674F}"/>
          </ac:spMkLst>
        </pc:spChg>
        <pc:spChg chg="mod">
          <ac:chgData name="Paraschiv, Ana -Maria" userId="S::anamaria.paraschiv@stefanini.com::268c7bb5-8584-48bd-ae2b-7e0f03d87d60" providerId="AD" clId="Web-{A2D1621B-9843-71D3-ADD9-F8EAE2B0B9CD}" dt="2023-12-04T18:49:30.641" v="319" actId="20577"/>
          <ac:spMkLst>
            <pc:docMk/>
            <pc:sldMk cId="2918055708" sldId="292"/>
            <ac:spMk id="3" creationId="{D14449DC-16C8-69AE-D074-0EAB73588A98}"/>
          </ac:spMkLst>
        </pc:spChg>
        <pc:spChg chg="add mod">
          <ac:chgData name="Paraschiv, Ana -Maria" userId="S::anamaria.paraschiv@stefanini.com::268c7bb5-8584-48bd-ae2b-7e0f03d87d60" providerId="AD" clId="Web-{A2D1621B-9843-71D3-ADD9-F8EAE2B0B9CD}" dt="2023-12-04T18:36:00.323" v="174"/>
          <ac:spMkLst>
            <pc:docMk/>
            <pc:sldMk cId="2918055708" sldId="292"/>
            <ac:spMk id="4" creationId="{5D5716F1-AB3A-2BA9-D3C7-644A14243293}"/>
          </ac:spMkLst>
        </pc:spChg>
        <pc:picChg chg="add mod">
          <ac:chgData name="Paraschiv, Ana -Maria" userId="S::anamaria.paraschiv@stefanini.com::268c7bb5-8584-48bd-ae2b-7e0f03d87d60" providerId="AD" clId="Web-{A2D1621B-9843-71D3-ADD9-F8EAE2B0B9CD}" dt="2023-12-04T18:50:10.392" v="322" actId="1076"/>
          <ac:picMkLst>
            <pc:docMk/>
            <pc:sldMk cId="2918055708" sldId="292"/>
            <ac:picMk id="6" creationId="{8EE47B6C-3667-C562-E0A7-2F58DE26A252}"/>
          </ac:picMkLst>
        </pc:picChg>
        <pc:picChg chg="add del mod">
          <ac:chgData name="Paraschiv, Ana -Maria" userId="S::anamaria.paraschiv@stefanini.com::268c7bb5-8584-48bd-ae2b-7e0f03d87d60" providerId="AD" clId="Web-{A2D1621B-9843-71D3-ADD9-F8EAE2B0B9CD}" dt="2023-12-04T18:48:47.734" v="307"/>
          <ac:picMkLst>
            <pc:docMk/>
            <pc:sldMk cId="2918055708" sldId="292"/>
            <ac:picMk id="7" creationId="{96CE97C0-0C4E-6A7C-77D2-01B7804422B4}"/>
          </ac:picMkLst>
        </pc:picChg>
        <pc:picChg chg="add del mod">
          <ac:chgData name="Paraschiv, Ana -Maria" userId="S::anamaria.paraschiv@stefanini.com::268c7bb5-8584-48bd-ae2b-7e0f03d87d60" providerId="AD" clId="Web-{A2D1621B-9843-71D3-ADD9-F8EAE2B0B9CD}" dt="2023-12-04T18:49:22.625" v="315"/>
          <ac:picMkLst>
            <pc:docMk/>
            <pc:sldMk cId="2918055708" sldId="292"/>
            <ac:picMk id="8" creationId="{51DFBBDB-C546-7349-2988-FA0AA858BAEE}"/>
          </ac:picMkLst>
        </pc:picChg>
        <pc:picChg chg="add mod">
          <ac:chgData name="Paraschiv, Ana -Maria" userId="S::anamaria.paraschiv@stefanini.com::268c7bb5-8584-48bd-ae2b-7e0f03d87d60" providerId="AD" clId="Web-{A2D1621B-9843-71D3-ADD9-F8EAE2B0B9CD}" dt="2023-12-04T19:16:03.110" v="351" actId="1076"/>
          <ac:picMkLst>
            <pc:docMk/>
            <pc:sldMk cId="2918055708" sldId="292"/>
            <ac:picMk id="9" creationId="{D105D766-111E-7006-F173-B3A283127820}"/>
          </ac:picMkLst>
        </pc:picChg>
      </pc:sldChg>
      <pc:sldChg chg="addSp modSp new">
        <pc:chgData name="Paraschiv, Ana -Maria" userId="S::anamaria.paraschiv@stefanini.com::268c7bb5-8584-48bd-ae2b-7e0f03d87d60" providerId="AD" clId="Web-{A2D1621B-9843-71D3-ADD9-F8EAE2B0B9CD}" dt="2023-12-04T20:21:01.916" v="678" actId="20577"/>
        <pc:sldMkLst>
          <pc:docMk/>
          <pc:sldMk cId="3899611700" sldId="293"/>
        </pc:sldMkLst>
        <pc:spChg chg="mod">
          <ac:chgData name="Paraschiv, Ana -Maria" userId="S::anamaria.paraschiv@stefanini.com::268c7bb5-8584-48bd-ae2b-7e0f03d87d60" providerId="AD" clId="Web-{A2D1621B-9843-71D3-ADD9-F8EAE2B0B9CD}" dt="2023-12-04T18:51:00.315" v="330" actId="20577"/>
          <ac:spMkLst>
            <pc:docMk/>
            <pc:sldMk cId="3899611700" sldId="293"/>
            <ac:spMk id="2" creationId="{85814F8E-3344-E7D3-6A74-45C79559AA34}"/>
          </ac:spMkLst>
        </pc:spChg>
        <pc:spChg chg="mod">
          <ac:chgData name="Paraschiv, Ana -Maria" userId="S::anamaria.paraschiv@stefanini.com::268c7bb5-8584-48bd-ae2b-7e0f03d87d60" providerId="AD" clId="Web-{A2D1621B-9843-71D3-ADD9-F8EAE2B0B9CD}" dt="2023-12-04T20:21:01.916" v="678" actId="20577"/>
          <ac:spMkLst>
            <pc:docMk/>
            <pc:sldMk cId="3899611700" sldId="293"/>
            <ac:spMk id="3" creationId="{2923FC66-0CA8-8399-BC42-5D18EF292CA9}"/>
          </ac:spMkLst>
        </pc:spChg>
        <pc:spChg chg="add mod">
          <ac:chgData name="Paraschiv, Ana -Maria" userId="S::anamaria.paraschiv@stefanini.com::268c7bb5-8584-48bd-ae2b-7e0f03d87d60" providerId="AD" clId="Web-{A2D1621B-9843-71D3-ADD9-F8EAE2B0B9CD}" dt="2023-12-04T18:50:23.830" v="325"/>
          <ac:spMkLst>
            <pc:docMk/>
            <pc:sldMk cId="3899611700" sldId="293"/>
            <ac:spMk id="4" creationId="{9D009A1C-64A0-6F16-76B3-51CD573205D0}"/>
          </ac:spMkLst>
        </pc:spChg>
        <pc:picChg chg="add mod">
          <ac:chgData name="Paraschiv, Ana -Maria" userId="S::anamaria.paraschiv@stefanini.com::268c7bb5-8584-48bd-ae2b-7e0f03d87d60" providerId="AD" clId="Web-{A2D1621B-9843-71D3-ADD9-F8EAE2B0B9CD}" dt="2023-12-04T18:53:05.412" v="348" actId="1076"/>
          <ac:picMkLst>
            <pc:docMk/>
            <pc:sldMk cId="3899611700" sldId="293"/>
            <ac:picMk id="6" creationId="{BB21C2BA-C343-B498-3D83-970DDDBA0598}"/>
          </ac:picMkLst>
        </pc:picChg>
        <pc:picChg chg="add mod">
          <ac:chgData name="Paraschiv, Ana -Maria" userId="S::anamaria.paraschiv@stefanini.com::268c7bb5-8584-48bd-ae2b-7e0f03d87d60" providerId="AD" clId="Web-{A2D1621B-9843-71D3-ADD9-F8EAE2B0B9CD}" dt="2023-12-04T18:53:26.569" v="349" actId="1076"/>
          <ac:picMkLst>
            <pc:docMk/>
            <pc:sldMk cId="3899611700" sldId="293"/>
            <ac:picMk id="8" creationId="{4B3A28C3-7BF9-8E1F-BE9C-1632347214C5}"/>
          </ac:picMkLst>
        </pc:picChg>
      </pc:sldChg>
      <pc:sldChg chg="addSp delSp modSp add replId">
        <pc:chgData name="Paraschiv, Ana -Maria" userId="S::anamaria.paraschiv@stefanini.com::268c7bb5-8584-48bd-ae2b-7e0f03d87d60" providerId="AD" clId="Web-{A2D1621B-9843-71D3-ADD9-F8EAE2B0B9CD}" dt="2023-12-04T20:33:29.862" v="980" actId="14100"/>
        <pc:sldMkLst>
          <pc:docMk/>
          <pc:sldMk cId="3470529279" sldId="294"/>
        </pc:sldMkLst>
        <pc:spChg chg="add del">
          <ac:chgData name="Paraschiv, Ana -Maria" userId="S::anamaria.paraschiv@stefanini.com::268c7bb5-8584-48bd-ae2b-7e0f03d87d60" providerId="AD" clId="Web-{A2D1621B-9843-71D3-ADD9-F8EAE2B0B9CD}" dt="2023-12-04T20:14:25.685" v="590"/>
          <ac:spMkLst>
            <pc:docMk/>
            <pc:sldMk cId="3470529279" sldId="294"/>
            <ac:spMk id="6" creationId="{AC885528-CEB9-A6FC-AA06-EFC62EBA74F1}"/>
          </ac:spMkLst>
        </pc:spChg>
        <pc:spChg chg="del">
          <ac:chgData name="Paraschiv, Ana -Maria" userId="S::anamaria.paraschiv@stefanini.com::268c7bb5-8584-48bd-ae2b-7e0f03d87d60" providerId="AD" clId="Web-{A2D1621B-9843-71D3-ADD9-F8EAE2B0B9CD}" dt="2023-12-04T20:12:39.947" v="571"/>
          <ac:spMkLst>
            <pc:docMk/>
            <pc:sldMk cId="3470529279" sldId="294"/>
            <ac:spMk id="15" creationId="{7FEAB20C-49D8-880E-C68C-C3E6D2BB0C27}"/>
          </ac:spMkLst>
        </pc:spChg>
        <pc:spChg chg="mod">
          <ac:chgData name="Paraschiv, Ana -Maria" userId="S::anamaria.paraschiv@stefanini.com::268c7bb5-8584-48bd-ae2b-7e0f03d87d60" providerId="AD" clId="Web-{A2D1621B-9843-71D3-ADD9-F8EAE2B0B9CD}" dt="2023-12-04T20:33:29.862" v="980" actId="14100"/>
          <ac:spMkLst>
            <pc:docMk/>
            <pc:sldMk cId="3470529279" sldId="294"/>
            <ac:spMk id="17" creationId="{EEB83D9B-6260-5DA4-D49D-16FF8B49F9CC}"/>
          </ac:spMkLst>
        </pc:spChg>
        <pc:spChg chg="del">
          <ac:chgData name="Paraschiv, Ana -Maria" userId="S::anamaria.paraschiv@stefanini.com::268c7bb5-8584-48bd-ae2b-7e0f03d87d60" providerId="AD" clId="Web-{A2D1621B-9843-71D3-ADD9-F8EAE2B0B9CD}" dt="2023-12-04T20:12:52.166" v="573"/>
          <ac:spMkLst>
            <pc:docMk/>
            <pc:sldMk cId="3470529279" sldId="294"/>
            <ac:spMk id="18" creationId="{D7FAD1FE-220E-A819-6067-6EC7A4263E65}"/>
          </ac:spMkLst>
        </pc:spChg>
        <pc:picChg chg="add mod">
          <ac:chgData name="Paraschiv, Ana -Maria" userId="S::anamaria.paraschiv@stefanini.com::268c7bb5-8584-48bd-ae2b-7e0f03d87d60" providerId="AD" clId="Web-{A2D1621B-9843-71D3-ADD9-F8EAE2B0B9CD}" dt="2023-12-04T20:12:27.665" v="569" actId="14100"/>
          <ac:picMkLst>
            <pc:docMk/>
            <pc:sldMk cId="3470529279" sldId="294"/>
            <ac:picMk id="3" creationId="{987B0016-F577-F8B3-84E8-DDC28C35A441}"/>
          </ac:picMkLst>
        </pc:picChg>
        <pc:picChg chg="add mod">
          <ac:chgData name="Paraschiv, Ana -Maria" userId="S::anamaria.paraschiv@stefanini.com::268c7bb5-8584-48bd-ae2b-7e0f03d87d60" providerId="AD" clId="Web-{A2D1621B-9843-71D3-ADD9-F8EAE2B0B9CD}" dt="2023-12-04T20:12:33.759" v="570" actId="14100"/>
          <ac:picMkLst>
            <pc:docMk/>
            <pc:sldMk cId="3470529279" sldId="294"/>
            <ac:picMk id="5" creationId="{5D93B8A4-1885-051E-0D9E-4EDD2CF21122}"/>
          </ac:picMkLst>
        </pc:picChg>
        <pc:picChg chg="del mod">
          <ac:chgData name="Paraschiv, Ana -Maria" userId="S::anamaria.paraschiv@stefanini.com::268c7bb5-8584-48bd-ae2b-7e0f03d87d60" providerId="AD" clId="Web-{A2D1621B-9843-71D3-ADD9-F8EAE2B0B9CD}" dt="2023-12-04T20:11:12.632" v="562"/>
          <ac:picMkLst>
            <pc:docMk/>
            <pc:sldMk cId="3470529279" sldId="294"/>
            <ac:picMk id="7" creationId="{BC8506F8-8ECA-5396-F2D1-C82A4596970F}"/>
          </ac:picMkLst>
        </pc:picChg>
        <pc:picChg chg="add mod">
          <ac:chgData name="Paraschiv, Ana -Maria" userId="S::anamaria.paraschiv@stefanini.com::268c7bb5-8584-48bd-ae2b-7e0f03d87d60" providerId="AD" clId="Web-{A2D1621B-9843-71D3-ADD9-F8EAE2B0B9CD}" dt="2023-12-04T20:24:49.751" v="688" actId="1076"/>
          <ac:picMkLst>
            <pc:docMk/>
            <pc:sldMk cId="3470529279" sldId="294"/>
            <ac:picMk id="9" creationId="{00285C59-85D6-0BF0-473F-E1097886705E}"/>
          </ac:picMkLst>
        </pc:picChg>
        <pc:picChg chg="del">
          <ac:chgData name="Paraschiv, Ana -Maria" userId="S::anamaria.paraschiv@stefanini.com::268c7bb5-8584-48bd-ae2b-7e0f03d87d60" providerId="AD" clId="Web-{A2D1621B-9843-71D3-ADD9-F8EAE2B0B9CD}" dt="2023-12-04T20:12:41.806" v="572"/>
          <ac:picMkLst>
            <pc:docMk/>
            <pc:sldMk cId="3470529279" sldId="294"/>
            <ac:picMk id="10" creationId="{2B80D204-EF40-BEED-A3DA-FAB6A508F94B}"/>
          </ac:picMkLst>
        </pc:picChg>
      </pc:sldChg>
      <pc:sldChg chg="addSp delSp modSp new del">
        <pc:chgData name="Paraschiv, Ana -Maria" userId="S::anamaria.paraschiv@stefanini.com::268c7bb5-8584-48bd-ae2b-7e0f03d87d60" providerId="AD" clId="Web-{A2D1621B-9843-71D3-ADD9-F8EAE2B0B9CD}" dt="2023-12-04T22:08:49.263" v="1235"/>
        <pc:sldMkLst>
          <pc:docMk/>
          <pc:sldMk cId="2606160637" sldId="295"/>
        </pc:sldMkLst>
        <pc:spChg chg="del">
          <ac:chgData name="Paraschiv, Ana -Maria" userId="S::anamaria.paraschiv@stefanini.com::268c7bb5-8584-48bd-ae2b-7e0f03d87d60" providerId="AD" clId="Web-{A2D1621B-9843-71D3-ADD9-F8EAE2B0B9CD}" dt="2023-12-04T20:51:54.100" v="1117"/>
          <ac:spMkLst>
            <pc:docMk/>
            <pc:sldMk cId="2606160637" sldId="295"/>
            <ac:spMk id="2" creationId="{ABA7E6F9-7AB4-8352-9022-F6120EC1234D}"/>
          </ac:spMkLst>
        </pc:spChg>
        <pc:spChg chg="del">
          <ac:chgData name="Paraschiv, Ana -Maria" userId="S::anamaria.paraschiv@stefanini.com::268c7bb5-8584-48bd-ae2b-7e0f03d87d60" providerId="AD" clId="Web-{A2D1621B-9843-71D3-ADD9-F8EAE2B0B9CD}" dt="2023-12-04T20:51:56.116" v="1118"/>
          <ac:spMkLst>
            <pc:docMk/>
            <pc:sldMk cId="2606160637" sldId="295"/>
            <ac:spMk id="3" creationId="{C1664778-C9FF-F76F-5941-1BD10D3EF8AC}"/>
          </ac:spMkLst>
        </pc:spChg>
        <pc:spChg chg="add mod">
          <ac:chgData name="Paraschiv, Ana -Maria" userId="S::anamaria.paraschiv@stefanini.com::268c7bb5-8584-48bd-ae2b-7e0f03d87d60" providerId="AD" clId="Web-{A2D1621B-9843-71D3-ADD9-F8EAE2B0B9CD}" dt="2023-12-04T20:52:38.304" v="1119"/>
          <ac:spMkLst>
            <pc:docMk/>
            <pc:sldMk cId="2606160637" sldId="295"/>
            <ac:spMk id="4" creationId="{BA7DE0C8-5435-53AA-3E01-1B8D548882EE}"/>
          </ac:spMkLst>
        </pc:spChg>
        <pc:picChg chg="add del mod">
          <ac:chgData name="Paraschiv, Ana -Maria" userId="S::anamaria.paraschiv@stefanini.com::268c7bb5-8584-48bd-ae2b-7e0f03d87d60" providerId="AD" clId="Web-{A2D1621B-9843-71D3-ADD9-F8EAE2B0B9CD}" dt="2023-12-04T21:50:48.689" v="1146"/>
          <ac:picMkLst>
            <pc:docMk/>
            <pc:sldMk cId="2606160637" sldId="295"/>
            <ac:picMk id="2" creationId="{4C808ED6-BB84-3E88-137C-42FEFD4423F5}"/>
          </ac:picMkLst>
        </pc:picChg>
        <pc:picChg chg="add del mod">
          <ac:chgData name="Paraschiv, Ana -Maria" userId="S::anamaria.paraschiv@stefanini.com::268c7bb5-8584-48bd-ae2b-7e0f03d87d60" providerId="AD" clId="Web-{A2D1621B-9843-71D3-ADD9-F8EAE2B0B9CD}" dt="2023-12-04T20:53:57.260" v="1123"/>
          <ac:picMkLst>
            <pc:docMk/>
            <pc:sldMk cId="2606160637" sldId="295"/>
            <ac:picMk id="5" creationId="{FF745C62-ED59-6C28-9A51-B8DD82A82B56}"/>
          </ac:picMkLst>
        </pc:picChg>
        <pc:picChg chg="add del mod">
          <ac:chgData name="Paraschiv, Ana -Maria" userId="S::anamaria.paraschiv@stefanini.com::268c7bb5-8584-48bd-ae2b-7e0f03d87d60" providerId="AD" clId="Web-{A2D1621B-9843-71D3-ADD9-F8EAE2B0B9CD}" dt="2023-12-04T20:54:44.308" v="1129"/>
          <ac:picMkLst>
            <pc:docMk/>
            <pc:sldMk cId="2606160637" sldId="295"/>
            <ac:picMk id="6" creationId="{2FC3276A-EC1C-C752-BCB2-AF4C518A2FDC}"/>
          </ac:picMkLst>
        </pc:picChg>
        <pc:picChg chg="add del mod">
          <ac:chgData name="Paraschiv, Ana -Maria" userId="S::anamaria.paraschiv@stefanini.com::268c7bb5-8584-48bd-ae2b-7e0f03d87d60" providerId="AD" clId="Web-{A2D1621B-9843-71D3-ADD9-F8EAE2B0B9CD}" dt="2023-12-04T20:55:39.591" v="1136"/>
          <ac:picMkLst>
            <pc:docMk/>
            <pc:sldMk cId="2606160637" sldId="295"/>
            <ac:picMk id="7" creationId="{0813393A-74EF-8755-5176-19C6D7DF4A6A}"/>
          </ac:picMkLst>
        </pc:picChg>
        <pc:picChg chg="add del mod">
          <ac:chgData name="Paraschiv, Ana -Maria" userId="S::anamaria.paraschiv@stefanini.com::268c7bb5-8584-48bd-ae2b-7e0f03d87d60" providerId="AD" clId="Web-{A2D1621B-9843-71D3-ADD9-F8EAE2B0B9CD}" dt="2023-12-04T21:01:33.493" v="1140"/>
          <ac:picMkLst>
            <pc:docMk/>
            <pc:sldMk cId="2606160637" sldId="295"/>
            <ac:picMk id="8" creationId="{6D10228B-2DD5-F521-3F32-29421AED072C}"/>
          </ac:picMkLst>
        </pc:picChg>
      </pc:sldChg>
      <pc:sldChg chg="add del replId">
        <pc:chgData name="Paraschiv, Ana -Maria" userId="S::anamaria.paraschiv@stefanini.com::268c7bb5-8584-48bd-ae2b-7e0f03d87d60" providerId="AD" clId="Web-{A2D1621B-9843-71D3-ADD9-F8EAE2B0B9CD}" dt="2023-12-04T22:08:51.388" v="1236"/>
        <pc:sldMkLst>
          <pc:docMk/>
          <pc:sldMk cId="2784668622" sldId="296"/>
        </pc:sldMkLst>
      </pc:sldChg>
      <pc:sldChg chg="add del replId">
        <pc:chgData name="Paraschiv, Ana -Maria" userId="S::anamaria.paraschiv@stefanini.com::268c7bb5-8584-48bd-ae2b-7e0f03d87d60" providerId="AD" clId="Web-{A2D1621B-9843-71D3-ADD9-F8EAE2B0B9CD}" dt="2023-12-04T21:59:32.991" v="1172"/>
        <pc:sldMkLst>
          <pc:docMk/>
          <pc:sldMk cId="4283398535" sldId="297"/>
        </pc:sldMkLst>
      </pc:sldChg>
      <pc:sldChg chg="addSp delSp modSp new mod setBg">
        <pc:chgData name="Paraschiv, Ana -Maria" userId="S::anamaria.paraschiv@stefanini.com::268c7bb5-8584-48bd-ae2b-7e0f03d87d60" providerId="AD" clId="Web-{A2D1621B-9843-71D3-ADD9-F8EAE2B0B9CD}" dt="2023-12-04T22:44:05.487" v="1335"/>
        <pc:sldMkLst>
          <pc:docMk/>
          <pc:sldMk cId="564094158" sldId="298"/>
        </pc:sldMkLst>
        <pc:spChg chg="del mod">
          <ac:chgData name="Paraschiv, Ana -Maria" userId="S::anamaria.paraschiv@stefanini.com::268c7bb5-8584-48bd-ae2b-7e0f03d87d60" providerId="AD" clId="Web-{A2D1621B-9843-71D3-ADD9-F8EAE2B0B9CD}" dt="2023-12-04T22:35:37.874" v="1288"/>
          <ac:spMkLst>
            <pc:docMk/>
            <pc:sldMk cId="564094158" sldId="298"/>
            <ac:spMk id="2" creationId="{A0EDFDBD-8F3D-8358-147A-EB6501F6C3CF}"/>
          </ac:spMkLst>
        </pc:spChg>
        <pc:spChg chg="del">
          <ac:chgData name="Paraschiv, Ana -Maria" userId="S::anamaria.paraschiv@stefanini.com::268c7bb5-8584-48bd-ae2b-7e0f03d87d60" providerId="AD" clId="Web-{A2D1621B-9843-71D3-ADD9-F8EAE2B0B9CD}" dt="2023-12-04T22:28:12.340" v="1283"/>
          <ac:spMkLst>
            <pc:docMk/>
            <pc:sldMk cId="564094158" sldId="298"/>
            <ac:spMk id="3" creationId="{6F8A442C-63C4-68E5-1C9D-96364DD95096}"/>
          </ac:spMkLst>
        </pc:spChg>
        <pc:spChg chg="add del mod">
          <ac:chgData name="Paraschiv, Ana -Maria" userId="S::anamaria.paraschiv@stefanini.com::268c7bb5-8584-48bd-ae2b-7e0f03d87d60" providerId="AD" clId="Web-{A2D1621B-9843-71D3-ADD9-F8EAE2B0B9CD}" dt="2023-12-04T22:35:42.217" v="1290"/>
          <ac:spMkLst>
            <pc:docMk/>
            <pc:sldMk cId="564094158" sldId="298"/>
            <ac:spMk id="6" creationId="{A8AFD6AF-2532-4A35-9FC4-3243935882E2}"/>
          </ac:spMkLst>
        </pc:spChg>
        <pc:spChg chg="add del">
          <ac:chgData name="Paraschiv, Ana -Maria" userId="S::anamaria.paraschiv@stefanini.com::268c7bb5-8584-48bd-ae2b-7e0f03d87d60" providerId="AD" clId="Web-{A2D1621B-9843-71D3-ADD9-F8EAE2B0B9CD}" dt="2023-12-04T22:43:50.737" v="1332"/>
          <ac:spMkLst>
            <pc:docMk/>
            <pc:sldMk cId="564094158" sldId="298"/>
            <ac:spMk id="13" creationId="{8B089790-F4B6-46A7-BB28-7B74A9A9EFDC}"/>
          </ac:spMkLst>
        </pc:spChg>
        <pc:spChg chg="add del">
          <ac:chgData name="Paraschiv, Ana -Maria" userId="S::anamaria.paraschiv@stefanini.com::268c7bb5-8584-48bd-ae2b-7e0f03d87d60" providerId="AD" clId="Web-{A2D1621B-9843-71D3-ADD9-F8EAE2B0B9CD}" dt="2023-12-04T22:43:09.001" v="1322"/>
          <ac:spMkLst>
            <pc:docMk/>
            <pc:sldMk cId="564094158" sldId="298"/>
            <ac:spMk id="16" creationId="{42A4FC2C-047E-45A5-965D-8E1E3BF09BC6}"/>
          </ac:spMkLst>
        </pc:spChg>
        <pc:spChg chg="add del">
          <ac:chgData name="Paraschiv, Ana -Maria" userId="S::anamaria.paraschiv@stefanini.com::268c7bb5-8584-48bd-ae2b-7e0f03d87d60" providerId="AD" clId="Web-{A2D1621B-9843-71D3-ADD9-F8EAE2B0B9CD}" dt="2023-12-04T22:43:16.751" v="1324"/>
          <ac:spMkLst>
            <pc:docMk/>
            <pc:sldMk cId="564094158" sldId="298"/>
            <ac:spMk id="23" creationId="{8B089790-F4B6-46A7-BB28-7B74A9A9EFDC}"/>
          </ac:spMkLst>
        </pc:spChg>
        <pc:spChg chg="add del">
          <ac:chgData name="Paraschiv, Ana -Maria" userId="S::anamaria.paraschiv@stefanini.com::268c7bb5-8584-48bd-ae2b-7e0f03d87d60" providerId="AD" clId="Web-{A2D1621B-9843-71D3-ADD9-F8EAE2B0B9CD}" dt="2023-12-04T22:44:05.487" v="1335"/>
          <ac:spMkLst>
            <pc:docMk/>
            <pc:sldMk cId="564094158" sldId="298"/>
            <ac:spMk id="27" creationId="{42A4FC2C-047E-45A5-965D-8E1E3BF09BC6}"/>
          </ac:spMkLst>
        </pc:spChg>
        <pc:spChg chg="add">
          <ac:chgData name="Paraschiv, Ana -Maria" userId="S::anamaria.paraschiv@stefanini.com::268c7bb5-8584-48bd-ae2b-7e0f03d87d60" providerId="AD" clId="Web-{A2D1621B-9843-71D3-ADD9-F8EAE2B0B9CD}" dt="2023-12-04T22:44:05.487" v="1335"/>
          <ac:spMkLst>
            <pc:docMk/>
            <pc:sldMk cId="564094158" sldId="298"/>
            <ac:spMk id="32" creationId="{42A4FC2C-047E-45A5-965D-8E1E3BF09BC6}"/>
          </ac:spMkLst>
        </pc:spChg>
        <pc:grpChg chg="add del">
          <ac:chgData name="Paraschiv, Ana -Maria" userId="S::anamaria.paraschiv@stefanini.com::268c7bb5-8584-48bd-ae2b-7e0f03d87d60" providerId="AD" clId="Web-{A2D1621B-9843-71D3-ADD9-F8EAE2B0B9CD}" dt="2023-12-04T22:43:50.737" v="1332"/>
          <ac:grpSpMkLst>
            <pc:docMk/>
            <pc:sldMk cId="564094158" sldId="298"/>
            <ac:grpSpMk id="14" creationId="{9DE3F54D-33BC-4382-A2AB-5E002F0F1166}"/>
          </ac:grpSpMkLst>
        </pc:grpChg>
        <pc:grpChg chg="add del">
          <ac:chgData name="Paraschiv, Ana -Maria" userId="S::anamaria.paraschiv@stefanini.com::268c7bb5-8584-48bd-ae2b-7e0f03d87d60" providerId="AD" clId="Web-{A2D1621B-9843-71D3-ADD9-F8EAE2B0B9CD}" dt="2023-12-04T22:43:16.751" v="1324"/>
          <ac:grpSpMkLst>
            <pc:docMk/>
            <pc:sldMk cId="564094158" sldId="298"/>
            <ac:grpSpMk id="18" creationId="{9DE3F54D-33BC-4382-A2AB-5E002F0F1166}"/>
          </ac:grpSpMkLst>
        </pc:grpChg>
        <pc:picChg chg="add del mod">
          <ac:chgData name="Paraschiv, Ana -Maria" userId="S::anamaria.paraschiv@stefanini.com::268c7bb5-8584-48bd-ae2b-7e0f03d87d60" providerId="AD" clId="Web-{A2D1621B-9843-71D3-ADD9-F8EAE2B0B9CD}" dt="2023-12-04T22:35:39.358" v="1289"/>
          <ac:picMkLst>
            <pc:docMk/>
            <pc:sldMk cId="564094158" sldId="298"/>
            <ac:picMk id="4" creationId="{EB602CD0-A701-A7FE-199F-C822993BB9AC}"/>
          </ac:picMkLst>
        </pc:picChg>
        <pc:picChg chg="add del mod">
          <ac:chgData name="Paraschiv, Ana -Maria" userId="S::anamaria.paraschiv@stefanini.com::268c7bb5-8584-48bd-ae2b-7e0f03d87d60" providerId="AD" clId="Web-{A2D1621B-9843-71D3-ADD9-F8EAE2B0B9CD}" dt="2023-12-04T22:36:51.923" v="1297"/>
          <ac:picMkLst>
            <pc:docMk/>
            <pc:sldMk cId="564094158" sldId="298"/>
            <ac:picMk id="7" creationId="{154B0C0E-6BAA-A8B5-A23B-6BAE85A77610}"/>
          </ac:picMkLst>
        </pc:picChg>
        <pc:picChg chg="add del mod">
          <ac:chgData name="Paraschiv, Ana -Maria" userId="S::anamaria.paraschiv@stefanini.com::268c7bb5-8584-48bd-ae2b-7e0f03d87d60" providerId="AD" clId="Web-{A2D1621B-9843-71D3-ADD9-F8EAE2B0B9CD}" dt="2023-12-04T22:41:42.169" v="1305"/>
          <ac:picMkLst>
            <pc:docMk/>
            <pc:sldMk cId="564094158" sldId="298"/>
            <ac:picMk id="8" creationId="{92BAA878-639F-76BF-403A-FE6CD087E287}"/>
          </ac:picMkLst>
        </pc:picChg>
        <pc:picChg chg="add del mod">
          <ac:chgData name="Paraschiv, Ana -Maria" userId="S::anamaria.paraschiv@stefanini.com::268c7bb5-8584-48bd-ae2b-7e0f03d87d60" providerId="AD" clId="Web-{A2D1621B-9843-71D3-ADD9-F8EAE2B0B9CD}" dt="2023-12-04T22:42:02.858" v="1311"/>
          <ac:picMkLst>
            <pc:docMk/>
            <pc:sldMk cId="564094158" sldId="298"/>
            <ac:picMk id="9" creationId="{284A78FF-8C8E-AC98-A8D2-19A4AE94D1FD}"/>
          </ac:picMkLst>
        </pc:picChg>
        <pc:picChg chg="add del mod">
          <ac:chgData name="Paraschiv, Ana -Maria" userId="S::anamaria.paraschiv@stefanini.com::268c7bb5-8584-48bd-ae2b-7e0f03d87d60" providerId="AD" clId="Web-{A2D1621B-9843-71D3-ADD9-F8EAE2B0B9CD}" dt="2023-12-04T22:42:38.656" v="1319"/>
          <ac:picMkLst>
            <pc:docMk/>
            <pc:sldMk cId="564094158" sldId="298"/>
            <ac:picMk id="10" creationId="{9496D1D7-611F-D6BA-3A6A-6AA4BB068993}"/>
          </ac:picMkLst>
        </pc:picChg>
        <pc:picChg chg="add del mod">
          <ac:chgData name="Paraschiv, Ana -Maria" userId="S::anamaria.paraschiv@stefanini.com::268c7bb5-8584-48bd-ae2b-7e0f03d87d60" providerId="AD" clId="Web-{A2D1621B-9843-71D3-ADD9-F8EAE2B0B9CD}" dt="2023-12-04T22:43:54.674" v="1333"/>
          <ac:picMkLst>
            <pc:docMk/>
            <pc:sldMk cId="564094158" sldId="298"/>
            <ac:picMk id="11" creationId="{D0D3608F-249B-460C-0476-3B4D5A7A06AC}"/>
          </ac:picMkLst>
        </pc:picChg>
        <pc:picChg chg="add mod">
          <ac:chgData name="Paraschiv, Ana -Maria" userId="S::anamaria.paraschiv@stefanini.com::268c7bb5-8584-48bd-ae2b-7e0f03d87d60" providerId="AD" clId="Web-{A2D1621B-9843-71D3-ADD9-F8EAE2B0B9CD}" dt="2023-12-04T22:44:05.487" v="1335"/>
          <ac:picMkLst>
            <pc:docMk/>
            <pc:sldMk cId="564094158" sldId="298"/>
            <ac:picMk id="12" creationId="{07D12FD8-1606-78F3-682E-665D53AC9E02}"/>
          </ac:picMkLst>
        </pc:picChg>
      </pc:sldChg>
      <pc:sldChg chg="addSp delSp modSp add replId addAnim">
        <pc:chgData name="Paraschiv, Ana -Maria" userId="S::anamaria.paraschiv@stefanini.com::268c7bb5-8584-48bd-ae2b-7e0f03d87d60" providerId="AD" clId="Web-{A2D1621B-9843-71D3-ADD9-F8EAE2B0B9CD}" dt="2023-12-04T23:58:53.267" v="1425"/>
        <pc:sldMkLst>
          <pc:docMk/>
          <pc:sldMk cId="3847355017" sldId="299"/>
        </pc:sldMkLst>
        <pc:spChg chg="del">
          <ac:chgData name="Paraschiv, Ana -Maria" userId="S::anamaria.paraschiv@stefanini.com::268c7bb5-8584-48bd-ae2b-7e0f03d87d60" providerId="AD" clId="Web-{A2D1621B-9843-71D3-ADD9-F8EAE2B0B9CD}" dt="2023-12-04T22:09:06.951" v="1239"/>
          <ac:spMkLst>
            <pc:docMk/>
            <pc:sldMk cId="3847355017" sldId="299"/>
            <ac:spMk id="2" creationId="{39891D5D-9696-641D-CA13-AA52BB616E80}"/>
          </ac:spMkLst>
        </pc:spChg>
        <pc:spChg chg="add mod">
          <ac:chgData name="Paraschiv, Ana -Maria" userId="S::anamaria.paraschiv@stefanini.com::268c7bb5-8584-48bd-ae2b-7e0f03d87d60" providerId="AD" clId="Web-{A2D1621B-9843-71D3-ADD9-F8EAE2B0B9CD}" dt="2023-12-04T23:54:12.182" v="1409" actId="14100"/>
          <ac:spMkLst>
            <pc:docMk/>
            <pc:sldMk cId="3847355017" sldId="299"/>
            <ac:spMk id="3" creationId="{F3C5D844-D6A2-BEB4-DEAA-F0140717311D}"/>
          </ac:spMkLst>
        </pc:spChg>
        <pc:spChg chg="add mod">
          <ac:chgData name="Paraschiv, Ana -Maria" userId="S::anamaria.paraschiv@stefanini.com::268c7bb5-8584-48bd-ae2b-7e0f03d87d60" providerId="AD" clId="Web-{A2D1621B-9843-71D3-ADD9-F8EAE2B0B9CD}" dt="2023-12-04T23:55:22.824" v="1412" actId="14100"/>
          <ac:spMkLst>
            <pc:docMk/>
            <pc:sldMk cId="3847355017" sldId="299"/>
            <ac:spMk id="5" creationId="{2CF0D5B0-1292-ECE4-C7FB-41D13AC05397}"/>
          </ac:spMkLst>
        </pc:spChg>
        <pc:spChg chg="add del mod">
          <ac:chgData name="Paraschiv, Ana -Maria" userId="S::anamaria.paraschiv@stefanini.com::268c7bb5-8584-48bd-ae2b-7e0f03d87d60" providerId="AD" clId="Web-{A2D1621B-9843-71D3-ADD9-F8EAE2B0B9CD}" dt="2023-12-04T22:09:11.967" v="1241"/>
          <ac:spMkLst>
            <pc:docMk/>
            <pc:sldMk cId="3847355017" sldId="299"/>
            <ac:spMk id="5" creationId="{585E8F68-4BC2-733D-C6F2-5E4E13B1809D}"/>
          </ac:spMkLst>
        </pc:spChg>
        <pc:spChg chg="add mod">
          <ac:chgData name="Paraschiv, Ana -Maria" userId="S::anamaria.paraschiv@stefanini.com::268c7bb5-8584-48bd-ae2b-7e0f03d87d60" providerId="AD" clId="Web-{A2D1621B-9843-71D3-ADD9-F8EAE2B0B9CD}" dt="2023-12-04T23:58:02.470" v="1423"/>
          <ac:spMkLst>
            <pc:docMk/>
            <pc:sldMk cId="3847355017" sldId="299"/>
            <ac:spMk id="6" creationId="{1E58F459-A53E-864A-00BF-AF8534EB130B}"/>
          </ac:spMkLst>
        </pc:spChg>
        <pc:picChg chg="add del mod">
          <ac:chgData name="Paraschiv, Ana -Maria" userId="S::anamaria.paraschiv@stefanini.com::268c7bb5-8584-48bd-ae2b-7e0f03d87d60" providerId="AD" clId="Web-{A2D1621B-9843-71D3-ADD9-F8EAE2B0B9CD}" dt="2023-12-04T22:10:32.189" v="1250"/>
          <ac:picMkLst>
            <pc:docMk/>
            <pc:sldMk cId="3847355017" sldId="299"/>
            <ac:picMk id="6" creationId="{CD1DDDF9-FB9D-5C87-3F26-E2F865AF387B}"/>
          </ac:picMkLst>
        </pc:picChg>
        <pc:picChg chg="del">
          <ac:chgData name="Paraschiv, Ana -Maria" userId="S::anamaria.paraschiv@stefanini.com::268c7bb5-8584-48bd-ae2b-7e0f03d87d60" providerId="AD" clId="Web-{A2D1621B-9843-71D3-ADD9-F8EAE2B0B9CD}" dt="2023-12-04T22:09:09.623" v="1240"/>
          <ac:picMkLst>
            <pc:docMk/>
            <pc:sldMk cId="3847355017" sldId="299"/>
            <ac:picMk id="7" creationId="{A0B167E4-6CC6-C1B9-DF05-A7974F92A469}"/>
          </ac:picMkLst>
        </pc:picChg>
        <pc:picChg chg="add mod">
          <ac:chgData name="Paraschiv, Ana -Maria" userId="S::anamaria.paraschiv@stefanini.com::268c7bb5-8584-48bd-ae2b-7e0f03d87d60" providerId="AD" clId="Web-{A2D1621B-9843-71D3-ADD9-F8EAE2B0B9CD}" dt="2023-12-04T22:11:49.723" v="1258" actId="1076"/>
          <ac:picMkLst>
            <pc:docMk/>
            <pc:sldMk cId="3847355017" sldId="299"/>
            <ac:picMk id="8" creationId="{83498224-328A-2835-8BFC-710D1C9C4696}"/>
          </ac:picMkLst>
        </pc:picChg>
        <pc:picChg chg="del mod">
          <ac:chgData name="Paraschiv, Ana -Maria" userId="S::anamaria.paraschiv@stefanini.com::268c7bb5-8584-48bd-ae2b-7e0f03d87d60" providerId="AD" clId="Web-{A2D1621B-9843-71D3-ADD9-F8EAE2B0B9CD}" dt="2023-12-04T22:11:42.707" v="1257"/>
          <ac:picMkLst>
            <pc:docMk/>
            <pc:sldMk cId="3847355017" sldId="299"/>
            <ac:picMk id="14" creationId="{CCF10A5E-C6D9-5673-F074-87CEDEA53A70}"/>
          </ac:picMkLst>
        </pc:picChg>
        <pc:cxnChg chg="add mod">
          <ac:chgData name="Paraschiv, Ana -Maria" userId="S::anamaria.paraschiv@stefanini.com::268c7bb5-8584-48bd-ae2b-7e0f03d87d60" providerId="AD" clId="Web-{A2D1621B-9843-71D3-ADD9-F8EAE2B0B9CD}" dt="2023-12-04T23:51:58.147" v="1400" actId="1076"/>
          <ac:cxnSpMkLst>
            <pc:docMk/>
            <pc:sldMk cId="3847355017" sldId="299"/>
            <ac:cxnSpMk id="2" creationId="{83E08465-1584-A8C5-2FB4-7C090A2E35A5}"/>
          </ac:cxnSpMkLst>
        </pc:cxnChg>
      </pc:sldChg>
      <pc:sldChg chg="addSp delSp modSp add del replId">
        <pc:chgData name="Paraschiv, Ana -Maria" userId="S::anamaria.paraschiv@stefanini.com::268c7bb5-8584-48bd-ae2b-7e0f03d87d60" providerId="AD" clId="Web-{A2D1621B-9843-71D3-ADD9-F8EAE2B0B9CD}" dt="2023-12-04T22:10:43.752" v="1252"/>
        <pc:sldMkLst>
          <pc:docMk/>
          <pc:sldMk cId="375878624" sldId="300"/>
        </pc:sldMkLst>
        <pc:spChg chg="del">
          <ac:chgData name="Paraschiv, Ana -Maria" userId="S::anamaria.paraschiv@stefanini.com::268c7bb5-8584-48bd-ae2b-7e0f03d87d60" providerId="AD" clId="Web-{A2D1621B-9843-71D3-ADD9-F8EAE2B0B9CD}" dt="2023-12-04T22:09:16.780" v="1242"/>
          <ac:spMkLst>
            <pc:docMk/>
            <pc:sldMk cId="375878624" sldId="300"/>
            <ac:spMk id="2" creationId="{39891D5D-9696-641D-CA13-AA52BB616E80}"/>
          </ac:spMkLst>
        </pc:spChg>
        <pc:spChg chg="add del mod">
          <ac:chgData name="Paraschiv, Ana -Maria" userId="S::anamaria.paraschiv@stefanini.com::268c7bb5-8584-48bd-ae2b-7e0f03d87d60" providerId="AD" clId="Web-{A2D1621B-9843-71D3-ADD9-F8EAE2B0B9CD}" dt="2023-12-04T22:09:20.936" v="1244"/>
          <ac:spMkLst>
            <pc:docMk/>
            <pc:sldMk cId="375878624" sldId="300"/>
            <ac:spMk id="5" creationId="{B59AFAF0-695A-86F2-7B3F-E75CA8196743}"/>
          </ac:spMkLst>
        </pc:spChg>
        <pc:picChg chg="del">
          <ac:chgData name="Paraschiv, Ana -Maria" userId="S::anamaria.paraschiv@stefanini.com::268c7bb5-8584-48bd-ae2b-7e0f03d87d60" providerId="AD" clId="Web-{A2D1621B-9843-71D3-ADD9-F8EAE2B0B9CD}" dt="2023-12-04T22:09:18.436" v="1243"/>
          <ac:picMkLst>
            <pc:docMk/>
            <pc:sldMk cId="375878624" sldId="300"/>
            <ac:picMk id="7" creationId="{A0B167E4-6CC6-C1B9-DF05-A7974F92A469}"/>
          </ac:picMkLst>
        </pc:picChg>
      </pc:sldChg>
      <pc:sldChg chg="addSp delSp modSp add replId">
        <pc:chgData name="Paraschiv, Ana -Maria" userId="S::anamaria.paraschiv@stefanini.com::268c7bb5-8584-48bd-ae2b-7e0f03d87d60" providerId="AD" clId="Web-{A2D1621B-9843-71D3-ADD9-F8EAE2B0B9CD}" dt="2023-12-04T22:18:57.303" v="1279" actId="1076"/>
        <pc:sldMkLst>
          <pc:docMk/>
          <pc:sldMk cId="2742394295" sldId="300"/>
        </pc:sldMkLst>
        <pc:picChg chg="add del mod">
          <ac:chgData name="Paraschiv, Ana -Maria" userId="S::anamaria.paraschiv@stefanini.com::268c7bb5-8584-48bd-ae2b-7e0f03d87d60" providerId="AD" clId="Web-{A2D1621B-9843-71D3-ADD9-F8EAE2B0B9CD}" dt="2023-12-04T22:13:26.883" v="1265"/>
          <ac:picMkLst>
            <pc:docMk/>
            <pc:sldMk cId="2742394295" sldId="300"/>
            <ac:picMk id="2" creationId="{F4BAEE91-C861-2122-8E06-C0706D79CBC9}"/>
          </ac:picMkLst>
        </pc:picChg>
        <pc:picChg chg="add del mod">
          <ac:chgData name="Paraschiv, Ana -Maria" userId="S::anamaria.paraschiv@stefanini.com::268c7bb5-8584-48bd-ae2b-7e0f03d87d60" providerId="AD" clId="Web-{A2D1621B-9843-71D3-ADD9-F8EAE2B0B9CD}" dt="2023-12-04T22:18:06.254" v="1270"/>
          <ac:picMkLst>
            <pc:docMk/>
            <pc:sldMk cId="2742394295" sldId="300"/>
            <ac:picMk id="3" creationId="{AB2452B2-92B5-DF3F-9B8A-BE00E2ED4369}"/>
          </ac:picMkLst>
        </pc:picChg>
        <pc:picChg chg="add del mod">
          <ac:chgData name="Paraschiv, Ana -Maria" userId="S::anamaria.paraschiv@stefanini.com::268c7bb5-8584-48bd-ae2b-7e0f03d87d60" providerId="AD" clId="Web-{A2D1621B-9843-71D3-ADD9-F8EAE2B0B9CD}" dt="2023-12-04T22:18:19.317" v="1273"/>
          <ac:picMkLst>
            <pc:docMk/>
            <pc:sldMk cId="2742394295" sldId="300"/>
            <ac:picMk id="5" creationId="{AD417C32-CE5F-C8E1-DAA3-AC24F9CAD1B0}"/>
          </ac:picMkLst>
        </pc:picChg>
        <pc:picChg chg="add mod">
          <ac:chgData name="Paraschiv, Ana -Maria" userId="S::anamaria.paraschiv@stefanini.com::268c7bb5-8584-48bd-ae2b-7e0f03d87d60" providerId="AD" clId="Web-{A2D1621B-9843-71D3-ADD9-F8EAE2B0B9CD}" dt="2023-12-04T22:18:57.303" v="1279" actId="1076"/>
          <ac:picMkLst>
            <pc:docMk/>
            <pc:sldMk cId="2742394295" sldId="300"/>
            <ac:picMk id="6" creationId="{7767A554-A4F7-2406-7615-7A24A8BAA06E}"/>
          </ac:picMkLst>
        </pc:picChg>
        <pc:picChg chg="del">
          <ac:chgData name="Paraschiv, Ana -Maria" userId="S::anamaria.paraschiv@stefanini.com::268c7bb5-8584-48bd-ae2b-7e0f03d87d60" providerId="AD" clId="Web-{A2D1621B-9843-71D3-ADD9-F8EAE2B0B9CD}" dt="2023-12-04T22:18:44.505" v="1278"/>
          <ac:picMkLst>
            <pc:docMk/>
            <pc:sldMk cId="2742394295" sldId="300"/>
            <ac:picMk id="8" creationId="{83498224-328A-2835-8BFC-710D1C9C4696}"/>
          </ac:picMkLst>
        </pc:picChg>
      </pc:sldChg>
    </pc:docChg>
  </pc:docChgLst>
  <pc:docChgLst>
    <pc:chgData name="Paraschiv, Ana -Maria" userId="S::anamaria.paraschiv@stefanini.com::268c7bb5-8584-48bd-ae2b-7e0f03d87d60" providerId="AD" clId="Web-{3D6540F6-CFDE-0AE4-1E68-BE7DAB963B2F}"/>
    <pc:docChg chg="addSld modSld">
      <pc:chgData name="Paraschiv, Ana -Maria" userId="S::anamaria.paraschiv@stefanini.com::268c7bb5-8584-48bd-ae2b-7e0f03d87d60" providerId="AD" clId="Web-{3D6540F6-CFDE-0AE4-1E68-BE7DAB963B2F}" dt="2023-12-03T16:25:24.766" v="459"/>
      <pc:docMkLst>
        <pc:docMk/>
      </pc:docMkLst>
      <pc:sldChg chg="modSp">
        <pc:chgData name="Paraschiv, Ana -Maria" userId="S::anamaria.paraschiv@stefanini.com::268c7bb5-8584-48bd-ae2b-7e0f03d87d60" providerId="AD" clId="Web-{3D6540F6-CFDE-0AE4-1E68-BE7DAB963B2F}" dt="2023-12-03T15:24:46.845" v="68" actId="20577"/>
        <pc:sldMkLst>
          <pc:docMk/>
          <pc:sldMk cId="3701939835" sldId="278"/>
        </pc:sldMkLst>
        <pc:spChg chg="mod">
          <ac:chgData name="Paraschiv, Ana -Maria" userId="S::anamaria.paraschiv@stefanini.com::268c7bb5-8584-48bd-ae2b-7e0f03d87d60" providerId="AD" clId="Web-{3D6540F6-CFDE-0AE4-1E68-BE7DAB963B2F}" dt="2023-12-03T15:24:46.845" v="68" actId="20577"/>
          <ac:spMkLst>
            <pc:docMk/>
            <pc:sldMk cId="3701939835" sldId="278"/>
            <ac:spMk id="14" creationId="{26B9189F-62A0-09A9-27F4-657EAA73CD56}"/>
          </ac:spMkLst>
        </pc:spChg>
      </pc:sldChg>
      <pc:sldChg chg="addSp delSp modSp">
        <pc:chgData name="Paraschiv, Ana -Maria" userId="S::anamaria.paraschiv@stefanini.com::268c7bb5-8584-48bd-ae2b-7e0f03d87d60" providerId="AD" clId="Web-{3D6540F6-CFDE-0AE4-1E68-BE7DAB963B2F}" dt="2023-12-03T15:46:41.453" v="235" actId="1076"/>
        <pc:sldMkLst>
          <pc:docMk/>
          <pc:sldMk cId="3132852736" sldId="283"/>
        </pc:sldMkLst>
        <pc:spChg chg="add mod">
          <ac:chgData name="Paraschiv, Ana -Maria" userId="S::anamaria.paraschiv@stefanini.com::268c7bb5-8584-48bd-ae2b-7e0f03d87d60" providerId="AD" clId="Web-{3D6540F6-CFDE-0AE4-1E68-BE7DAB963B2F}" dt="2023-12-03T15:46:41.453" v="235" actId="1076"/>
          <ac:spMkLst>
            <pc:docMk/>
            <pc:sldMk cId="3132852736" sldId="283"/>
            <ac:spMk id="6" creationId="{35A3D6A6-42DD-7A6F-6ECF-BA972E480340}"/>
          </ac:spMkLst>
        </pc:spChg>
        <pc:spChg chg="del mod">
          <ac:chgData name="Paraschiv, Ana -Maria" userId="S::anamaria.paraschiv@stefanini.com::268c7bb5-8584-48bd-ae2b-7e0f03d87d60" providerId="AD" clId="Web-{3D6540F6-CFDE-0AE4-1E68-BE7DAB963B2F}" dt="2023-12-03T15:46:25.217" v="231"/>
          <ac:spMkLst>
            <pc:docMk/>
            <pc:sldMk cId="3132852736" sldId="283"/>
            <ac:spMk id="14" creationId="{4B69773C-D3D5-253E-2066-1D91CC986931}"/>
          </ac:spMkLst>
        </pc:spChg>
        <pc:picChg chg="add mod">
          <ac:chgData name="Paraschiv, Ana -Maria" userId="S::anamaria.paraschiv@stefanini.com::268c7bb5-8584-48bd-ae2b-7e0f03d87d60" providerId="AD" clId="Web-{3D6540F6-CFDE-0AE4-1E68-BE7DAB963B2F}" dt="2023-12-03T15:46:17.654" v="228" actId="1076"/>
          <ac:picMkLst>
            <pc:docMk/>
            <pc:sldMk cId="3132852736" sldId="283"/>
            <ac:picMk id="3" creationId="{9AB72B52-86E6-EB26-5127-4B8A97A2CAE8}"/>
          </ac:picMkLst>
        </pc:picChg>
        <pc:picChg chg="del">
          <ac:chgData name="Paraschiv, Ana -Maria" userId="S::anamaria.paraschiv@stefanini.com::268c7bb5-8584-48bd-ae2b-7e0f03d87d60" providerId="AD" clId="Web-{3D6540F6-CFDE-0AE4-1E68-BE7DAB963B2F}" dt="2023-12-03T15:46:20.811" v="229"/>
          <ac:picMkLst>
            <pc:docMk/>
            <pc:sldMk cId="3132852736" sldId="283"/>
            <ac:picMk id="12" creationId="{0DED691B-DE35-BAB4-575A-89765995AAC1}"/>
          </ac:picMkLst>
        </pc:picChg>
      </pc:sldChg>
      <pc:sldChg chg="addSp delSp modSp">
        <pc:chgData name="Paraschiv, Ana -Maria" userId="S::anamaria.paraschiv@stefanini.com::268c7bb5-8584-48bd-ae2b-7e0f03d87d60" providerId="AD" clId="Web-{3D6540F6-CFDE-0AE4-1E68-BE7DAB963B2F}" dt="2023-12-03T16:17:04.547" v="438" actId="20577"/>
        <pc:sldMkLst>
          <pc:docMk/>
          <pc:sldMk cId="2228645390" sldId="284"/>
        </pc:sldMkLst>
        <pc:spChg chg="mod">
          <ac:chgData name="Paraschiv, Ana -Maria" userId="S::anamaria.paraschiv@stefanini.com::268c7bb5-8584-48bd-ae2b-7e0f03d87d60" providerId="AD" clId="Web-{3D6540F6-CFDE-0AE4-1E68-BE7DAB963B2F}" dt="2023-12-03T15:06:11.391" v="2" actId="20577"/>
          <ac:spMkLst>
            <pc:docMk/>
            <pc:sldMk cId="2228645390" sldId="284"/>
            <ac:spMk id="2" creationId="{923FA7A7-602D-FE5E-9710-BD0408044BE1}"/>
          </ac:spMkLst>
        </pc:spChg>
        <pc:spChg chg="add del mod">
          <ac:chgData name="Paraschiv, Ana -Maria" userId="S::anamaria.paraschiv@stefanini.com::268c7bb5-8584-48bd-ae2b-7e0f03d87d60" providerId="AD" clId="Web-{3D6540F6-CFDE-0AE4-1E68-BE7DAB963B2F}" dt="2023-12-03T15:16:23.632" v="30"/>
          <ac:spMkLst>
            <pc:docMk/>
            <pc:sldMk cId="2228645390" sldId="284"/>
            <ac:spMk id="6" creationId="{949B9390-9A9C-6ABA-D7D0-7EDFF2D4A25D}"/>
          </ac:spMkLst>
        </pc:spChg>
        <pc:spChg chg="add mod">
          <ac:chgData name="Paraschiv, Ana -Maria" userId="S::anamaria.paraschiv@stefanini.com::268c7bb5-8584-48bd-ae2b-7e0f03d87d60" providerId="AD" clId="Web-{3D6540F6-CFDE-0AE4-1E68-BE7DAB963B2F}" dt="2023-12-03T16:16:00.323" v="433"/>
          <ac:spMkLst>
            <pc:docMk/>
            <pc:sldMk cId="2228645390" sldId="284"/>
            <ac:spMk id="7" creationId="{4C2BC223-3A16-C22E-4D98-D466EA41756F}"/>
          </ac:spMkLst>
        </pc:spChg>
        <pc:spChg chg="add del mod">
          <ac:chgData name="Paraschiv, Ana -Maria" userId="S::anamaria.paraschiv@stefanini.com::268c7bb5-8584-48bd-ae2b-7e0f03d87d60" providerId="AD" clId="Web-{3D6540F6-CFDE-0AE4-1E68-BE7DAB963B2F}" dt="2023-12-03T15:15:02.079" v="18"/>
          <ac:spMkLst>
            <pc:docMk/>
            <pc:sldMk cId="2228645390" sldId="284"/>
            <ac:spMk id="8" creationId="{9420499D-7FDB-808A-D6DC-8E56D23E06D2}"/>
          </ac:spMkLst>
        </pc:spChg>
        <pc:spChg chg="add del mod">
          <ac:chgData name="Paraschiv, Ana -Maria" userId="S::anamaria.paraschiv@stefanini.com::268c7bb5-8584-48bd-ae2b-7e0f03d87d60" providerId="AD" clId="Web-{3D6540F6-CFDE-0AE4-1E68-BE7DAB963B2F}" dt="2023-12-03T15:15:49.755" v="27"/>
          <ac:spMkLst>
            <pc:docMk/>
            <pc:sldMk cId="2228645390" sldId="284"/>
            <ac:spMk id="9" creationId="{2F0A1B99-1DAF-5225-631E-58C7044CB01F}"/>
          </ac:spMkLst>
        </pc:spChg>
        <pc:spChg chg="add mod">
          <ac:chgData name="Paraschiv, Ana -Maria" userId="S::anamaria.paraschiv@stefanini.com::268c7bb5-8584-48bd-ae2b-7e0f03d87d60" providerId="AD" clId="Web-{3D6540F6-CFDE-0AE4-1E68-BE7DAB963B2F}" dt="2023-12-03T16:16:44.889" v="434"/>
          <ac:spMkLst>
            <pc:docMk/>
            <pc:sldMk cId="2228645390" sldId="284"/>
            <ac:spMk id="11" creationId="{944E6991-470D-EE38-0475-CCD8975D4529}"/>
          </ac:spMkLst>
        </pc:spChg>
        <pc:spChg chg="del mod">
          <ac:chgData name="Paraschiv, Ana -Maria" userId="S::anamaria.paraschiv@stefanini.com::268c7bb5-8584-48bd-ae2b-7e0f03d87d60" providerId="AD" clId="Web-{3D6540F6-CFDE-0AE4-1E68-BE7DAB963B2F}" dt="2023-12-03T15:12:14.300" v="7"/>
          <ac:spMkLst>
            <pc:docMk/>
            <pc:sldMk cId="2228645390" sldId="284"/>
            <ac:spMk id="14" creationId="{4B69773C-D3D5-253E-2066-1D91CC986931}"/>
          </ac:spMkLst>
        </pc:spChg>
        <pc:spChg chg="add mod">
          <ac:chgData name="Paraschiv, Ana -Maria" userId="S::anamaria.paraschiv@stefanini.com::268c7bb5-8584-48bd-ae2b-7e0f03d87d60" providerId="AD" clId="Web-{3D6540F6-CFDE-0AE4-1E68-BE7DAB963B2F}" dt="2023-12-03T16:17:04.547" v="438" actId="20577"/>
          <ac:spMkLst>
            <pc:docMk/>
            <pc:sldMk cId="2228645390" sldId="284"/>
            <ac:spMk id="15" creationId="{A0025D52-75A7-FDA8-91EB-B91E568A082C}"/>
          </ac:spMkLst>
        </pc:spChg>
        <pc:spChg chg="add mod">
          <ac:chgData name="Paraschiv, Ana -Maria" userId="S::anamaria.paraschiv@stefanini.com::268c7bb5-8584-48bd-ae2b-7e0f03d87d60" providerId="AD" clId="Web-{3D6540F6-CFDE-0AE4-1E68-BE7DAB963B2F}" dt="2023-12-03T15:55:11.559" v="257" actId="1076"/>
          <ac:spMkLst>
            <pc:docMk/>
            <pc:sldMk cId="2228645390" sldId="284"/>
            <ac:spMk id="17" creationId="{F58FD2BF-3983-F41D-F7AD-33A760771004}"/>
          </ac:spMkLst>
        </pc:spChg>
        <pc:spChg chg="add mod">
          <ac:chgData name="Paraschiv, Ana -Maria" userId="S::anamaria.paraschiv@stefanini.com::268c7bb5-8584-48bd-ae2b-7e0f03d87d60" providerId="AD" clId="Web-{3D6540F6-CFDE-0AE4-1E68-BE7DAB963B2F}" dt="2023-12-03T15:55:07.965" v="256" actId="1076"/>
          <ac:spMkLst>
            <pc:docMk/>
            <pc:sldMk cId="2228645390" sldId="284"/>
            <ac:spMk id="20" creationId="{1FDA0391-6B37-6FB7-D729-2C5E58AE8763}"/>
          </ac:spMkLst>
        </pc:spChg>
        <pc:spChg chg="add mod">
          <ac:chgData name="Paraschiv, Ana -Maria" userId="S::anamaria.paraschiv@stefanini.com::268c7bb5-8584-48bd-ae2b-7e0f03d87d60" providerId="AD" clId="Web-{3D6540F6-CFDE-0AE4-1E68-BE7DAB963B2F}" dt="2023-12-03T16:16:47.624" v="435"/>
          <ac:spMkLst>
            <pc:docMk/>
            <pc:sldMk cId="2228645390" sldId="284"/>
            <ac:spMk id="21" creationId="{37154552-1C1F-7386-A950-505FB81B1CB0}"/>
          </ac:spMkLst>
        </pc:spChg>
        <pc:spChg chg="add mod">
          <ac:chgData name="Paraschiv, Ana -Maria" userId="S::anamaria.paraschiv@stefanini.com::268c7bb5-8584-48bd-ae2b-7e0f03d87d60" providerId="AD" clId="Web-{3D6540F6-CFDE-0AE4-1E68-BE7DAB963B2F}" dt="2023-12-03T16:16:49.655" v="436"/>
          <ac:spMkLst>
            <pc:docMk/>
            <pc:sldMk cId="2228645390" sldId="284"/>
            <ac:spMk id="22" creationId="{EF7DEF66-95EE-5E3F-DF9E-8D53310740CA}"/>
          </ac:spMkLst>
        </pc:spChg>
        <pc:spChg chg="add mod">
          <ac:chgData name="Paraschiv, Ana -Maria" userId="S::anamaria.paraschiv@stefanini.com::268c7bb5-8584-48bd-ae2b-7e0f03d87d60" providerId="AD" clId="Web-{3D6540F6-CFDE-0AE4-1E68-BE7DAB963B2F}" dt="2023-12-03T16:03:49.320" v="284" actId="1076"/>
          <ac:spMkLst>
            <pc:docMk/>
            <pc:sldMk cId="2228645390" sldId="284"/>
            <ac:spMk id="25" creationId="{AEB2CA20-66F7-FC16-C525-5F9C25E327C1}"/>
          </ac:spMkLst>
        </pc:spChg>
        <pc:spChg chg="add mod">
          <ac:chgData name="Paraschiv, Ana -Maria" userId="S::anamaria.paraschiv@stefanini.com::268c7bb5-8584-48bd-ae2b-7e0f03d87d60" providerId="AD" clId="Web-{3D6540F6-CFDE-0AE4-1E68-BE7DAB963B2F}" dt="2023-12-03T16:12:54.480" v="425" actId="1076"/>
          <ac:spMkLst>
            <pc:docMk/>
            <pc:sldMk cId="2228645390" sldId="284"/>
            <ac:spMk id="32" creationId="{84203F49-83D5-FDEF-5A81-5AD11CB85D97}"/>
          </ac:spMkLst>
        </pc:spChg>
        <pc:spChg chg="add mod">
          <ac:chgData name="Paraschiv, Ana -Maria" userId="S::anamaria.paraschiv@stefanini.com::268c7bb5-8584-48bd-ae2b-7e0f03d87d60" providerId="AD" clId="Web-{3D6540F6-CFDE-0AE4-1E68-BE7DAB963B2F}" dt="2023-12-03T16:12:23.743" v="422" actId="1076"/>
          <ac:spMkLst>
            <pc:docMk/>
            <pc:sldMk cId="2228645390" sldId="284"/>
            <ac:spMk id="34" creationId="{05A8096E-0AB4-4B94-58D1-EE24DC771973}"/>
          </ac:spMkLst>
        </pc:spChg>
        <pc:spChg chg="add mod">
          <ac:chgData name="Paraschiv, Ana -Maria" userId="S::anamaria.paraschiv@stefanini.com::268c7bb5-8584-48bd-ae2b-7e0f03d87d60" providerId="AD" clId="Web-{3D6540F6-CFDE-0AE4-1E68-BE7DAB963B2F}" dt="2023-12-03T16:15:38.978" v="432" actId="14100"/>
          <ac:spMkLst>
            <pc:docMk/>
            <pc:sldMk cId="2228645390" sldId="284"/>
            <ac:spMk id="35" creationId="{2D3C0BBB-1B9E-A6F7-5274-FDB767C79664}"/>
          </ac:spMkLst>
        </pc:spChg>
        <pc:picChg chg="add del mod">
          <ac:chgData name="Paraschiv, Ana -Maria" userId="S::anamaria.paraschiv@stefanini.com::268c7bb5-8584-48bd-ae2b-7e0f03d87d60" providerId="AD" clId="Web-{3D6540F6-CFDE-0AE4-1E68-BE7DAB963B2F}" dt="2023-12-03T15:58:58.577" v="281"/>
          <ac:picMkLst>
            <pc:docMk/>
            <pc:sldMk cId="2228645390" sldId="284"/>
            <ac:picMk id="26" creationId="{426E5B20-CE1D-C2AA-58F3-F040C8559D7C}"/>
          </ac:picMkLst>
        </pc:picChg>
        <pc:picChg chg="add del mod">
          <ac:chgData name="Paraschiv, Ana -Maria" userId="S::anamaria.paraschiv@stefanini.com::268c7bb5-8584-48bd-ae2b-7e0f03d87d60" providerId="AD" clId="Web-{3D6540F6-CFDE-0AE4-1E68-BE7DAB963B2F}" dt="2023-12-03T15:55:44.358" v="268"/>
          <ac:picMkLst>
            <pc:docMk/>
            <pc:sldMk cId="2228645390" sldId="284"/>
            <ac:picMk id="27" creationId="{6427D509-0CFC-55AE-5ADA-FA7237C9898D}"/>
          </ac:picMkLst>
        </pc:picChg>
        <pc:picChg chg="add del mod">
          <ac:chgData name="Paraschiv, Ana -Maria" userId="S::anamaria.paraschiv@stefanini.com::268c7bb5-8584-48bd-ae2b-7e0f03d87d60" providerId="AD" clId="Web-{3D6540F6-CFDE-0AE4-1E68-BE7DAB963B2F}" dt="2023-12-03T15:58:56.921" v="280"/>
          <ac:picMkLst>
            <pc:docMk/>
            <pc:sldMk cId="2228645390" sldId="284"/>
            <ac:picMk id="28" creationId="{6BB644D6-744E-541B-7068-1C2BD71ADD72}"/>
          </ac:picMkLst>
        </pc:picChg>
        <pc:picChg chg="add del mod">
          <ac:chgData name="Paraschiv, Ana -Maria" userId="S::anamaria.paraschiv@stefanini.com::268c7bb5-8584-48bd-ae2b-7e0f03d87d60" providerId="AD" clId="Web-{3D6540F6-CFDE-0AE4-1E68-BE7DAB963B2F}" dt="2023-12-03T15:58:53.890" v="279"/>
          <ac:picMkLst>
            <pc:docMk/>
            <pc:sldMk cId="2228645390" sldId="284"/>
            <ac:picMk id="29" creationId="{A4AD4394-C299-36B1-A942-048EB05EDA6A}"/>
          </ac:picMkLst>
        </pc:picChg>
        <pc:picChg chg="add mod">
          <ac:chgData name="Paraschiv, Ana -Maria" userId="S::anamaria.paraschiv@stefanini.com::268c7bb5-8584-48bd-ae2b-7e0f03d87d60" providerId="AD" clId="Web-{3D6540F6-CFDE-0AE4-1E68-BE7DAB963B2F}" dt="2023-12-03T16:09:26.588" v="321" actId="1076"/>
          <ac:picMkLst>
            <pc:docMk/>
            <pc:sldMk cId="2228645390" sldId="284"/>
            <ac:picMk id="30" creationId="{FF716B99-F4E0-4C23-8ECD-1FEEFD4F5424}"/>
          </ac:picMkLst>
        </pc:picChg>
        <pc:cxnChg chg="add mod">
          <ac:chgData name="Paraschiv, Ana -Maria" userId="S::anamaria.paraschiv@stefanini.com::268c7bb5-8584-48bd-ae2b-7e0f03d87d60" providerId="AD" clId="Web-{3D6540F6-CFDE-0AE4-1E68-BE7DAB963B2F}" dt="2023-12-03T15:18:30.533" v="53" actId="1076"/>
          <ac:cxnSpMkLst>
            <pc:docMk/>
            <pc:sldMk cId="2228645390" sldId="284"/>
            <ac:cxnSpMk id="10" creationId="{8F7DCA57-16F2-0E9D-8FAB-D995DAEA4C0A}"/>
          </ac:cxnSpMkLst>
        </pc:cxnChg>
        <pc:cxnChg chg="add mod">
          <ac:chgData name="Paraschiv, Ana -Maria" userId="S::anamaria.paraschiv@stefanini.com::268c7bb5-8584-48bd-ae2b-7e0f03d87d60" providerId="AD" clId="Web-{3D6540F6-CFDE-0AE4-1E68-BE7DAB963B2F}" dt="2023-12-03T15:21:59.488" v="66" actId="1076"/>
          <ac:cxnSpMkLst>
            <pc:docMk/>
            <pc:sldMk cId="2228645390" sldId="284"/>
            <ac:cxnSpMk id="12" creationId="{D6F3073D-7909-2289-8F8D-E123D6C3CA60}"/>
          </ac:cxnSpMkLst>
        </pc:cxnChg>
        <pc:cxnChg chg="add del mod">
          <ac:chgData name="Paraschiv, Ana -Maria" userId="S::anamaria.paraschiv@stefanini.com::268c7bb5-8584-48bd-ae2b-7e0f03d87d60" providerId="AD" clId="Web-{3D6540F6-CFDE-0AE4-1E68-BE7DAB963B2F}" dt="2023-12-03T15:28:48.381" v="113"/>
          <ac:cxnSpMkLst>
            <pc:docMk/>
            <pc:sldMk cId="2228645390" sldId="284"/>
            <ac:cxnSpMk id="18" creationId="{CBB65601-313C-B353-3B94-C22BEF58A575}"/>
          </ac:cxnSpMkLst>
        </pc:cxnChg>
        <pc:cxnChg chg="add mod">
          <ac:chgData name="Paraschiv, Ana -Maria" userId="S::anamaria.paraschiv@stefanini.com::268c7bb5-8584-48bd-ae2b-7e0f03d87d60" providerId="AD" clId="Web-{3D6540F6-CFDE-0AE4-1E68-BE7DAB963B2F}" dt="2023-12-03T15:33:35.592" v="144" actId="1076"/>
          <ac:cxnSpMkLst>
            <pc:docMk/>
            <pc:sldMk cId="2228645390" sldId="284"/>
            <ac:cxnSpMk id="23" creationId="{6F0C5065-997E-34C2-9564-409D4FA37D95}"/>
          </ac:cxnSpMkLst>
        </pc:cxnChg>
      </pc:sldChg>
      <pc:sldChg chg="addSp delSp modSp add replId">
        <pc:chgData name="Paraschiv, Ana -Maria" userId="S::anamaria.paraschiv@stefanini.com::268c7bb5-8584-48bd-ae2b-7e0f03d87d60" providerId="AD" clId="Web-{3D6540F6-CFDE-0AE4-1E68-BE7DAB963B2F}" dt="2023-12-03T16:25:24.766" v="459"/>
        <pc:sldMkLst>
          <pc:docMk/>
          <pc:sldMk cId="3708322434" sldId="286"/>
        </pc:sldMkLst>
        <pc:spChg chg="mod">
          <ac:chgData name="Paraschiv, Ana -Maria" userId="S::anamaria.paraschiv@stefanini.com::268c7bb5-8584-48bd-ae2b-7e0f03d87d60" providerId="AD" clId="Web-{3D6540F6-CFDE-0AE4-1E68-BE7DAB963B2F}" dt="2023-12-03T16:21:13.917" v="453" actId="20577"/>
          <ac:spMkLst>
            <pc:docMk/>
            <pc:sldMk cId="3708322434" sldId="286"/>
            <ac:spMk id="2" creationId="{923FA7A7-602D-FE5E-9710-BD0408044BE1}"/>
          </ac:spMkLst>
        </pc:spChg>
        <pc:spChg chg="del">
          <ac:chgData name="Paraschiv, Ana -Maria" userId="S::anamaria.paraschiv@stefanini.com::268c7bb5-8584-48bd-ae2b-7e0f03d87d60" providerId="AD" clId="Web-{3D6540F6-CFDE-0AE4-1E68-BE7DAB963B2F}" dt="2023-12-03T16:25:22.984" v="458"/>
          <ac:spMkLst>
            <pc:docMk/>
            <pc:sldMk cId="3708322434" sldId="286"/>
            <ac:spMk id="8" creationId="{CC9DC01A-BE09-AB5F-268A-0B2E31B07D0B}"/>
          </ac:spMkLst>
        </pc:spChg>
        <pc:spChg chg="del">
          <ac:chgData name="Paraschiv, Ana -Maria" userId="S::anamaria.paraschiv@stefanini.com::268c7bb5-8584-48bd-ae2b-7e0f03d87d60" providerId="AD" clId="Web-{3D6540F6-CFDE-0AE4-1E68-BE7DAB963B2F}" dt="2023-12-03T16:17:47.973" v="441"/>
          <ac:spMkLst>
            <pc:docMk/>
            <pc:sldMk cId="3708322434" sldId="286"/>
            <ac:spMk id="13" creationId="{E3CBD242-F40A-4634-1C5A-5E4EA9D078F7}"/>
          </ac:spMkLst>
        </pc:spChg>
        <pc:spChg chg="del">
          <ac:chgData name="Paraschiv, Ana -Maria" userId="S::anamaria.paraschiv@stefanini.com::268c7bb5-8584-48bd-ae2b-7e0f03d87d60" providerId="AD" clId="Web-{3D6540F6-CFDE-0AE4-1E68-BE7DAB963B2F}" dt="2023-12-03T16:17:46.019" v="440"/>
          <ac:spMkLst>
            <pc:docMk/>
            <pc:sldMk cId="3708322434" sldId="286"/>
            <ac:spMk id="17" creationId="{91E91593-74F1-6FEF-985E-1643B7E18399}"/>
          </ac:spMkLst>
        </pc:spChg>
        <pc:picChg chg="add mod">
          <ac:chgData name="Paraschiv, Ana -Maria" userId="S::anamaria.paraschiv@stefanini.com::268c7bb5-8584-48bd-ae2b-7e0f03d87d60" providerId="AD" clId="Web-{3D6540F6-CFDE-0AE4-1E68-BE7DAB963B2F}" dt="2023-12-03T16:22:41.487" v="456" actId="14100"/>
          <ac:picMkLst>
            <pc:docMk/>
            <pc:sldMk cId="3708322434" sldId="286"/>
            <ac:picMk id="3" creationId="{51DE2BD9-55D6-AB89-8149-B33BE5ADDADA}"/>
          </ac:picMkLst>
        </pc:picChg>
        <pc:picChg chg="del">
          <ac:chgData name="Paraschiv, Ana -Maria" userId="S::anamaria.paraschiv@stefanini.com::268c7bb5-8584-48bd-ae2b-7e0f03d87d60" providerId="AD" clId="Web-{3D6540F6-CFDE-0AE4-1E68-BE7DAB963B2F}" dt="2023-12-03T16:22:44.534" v="457"/>
          <ac:picMkLst>
            <pc:docMk/>
            <pc:sldMk cId="3708322434" sldId="286"/>
            <ac:picMk id="6" creationId="{6CED6835-8F6F-C021-1EFD-B808AF83ECC2}"/>
          </ac:picMkLst>
        </pc:picChg>
        <pc:picChg chg="del">
          <ac:chgData name="Paraschiv, Ana -Maria" userId="S::anamaria.paraschiv@stefanini.com::268c7bb5-8584-48bd-ae2b-7e0f03d87d60" providerId="AD" clId="Web-{3D6540F6-CFDE-0AE4-1E68-BE7DAB963B2F}" dt="2023-12-03T16:25:24.766" v="459"/>
          <ac:picMkLst>
            <pc:docMk/>
            <pc:sldMk cId="3708322434" sldId="286"/>
            <ac:picMk id="11" creationId="{70F009BB-7F9B-B112-8698-812821B56762}"/>
          </ac:picMkLst>
        </pc:picChg>
      </pc:sldChg>
    </pc:docChg>
  </pc:docChgLst>
  <pc:docChgLst>
    <pc:chgData name="Paraschiv, Ana -Maria" userId="S::anamaria.paraschiv@stefanini.com::268c7bb5-8584-48bd-ae2b-7e0f03d87d60" providerId="AD" clId="Web-{B31206B1-8527-BD06-B8B1-A041377EE40F}"/>
    <pc:docChg chg="addSld modSld">
      <pc:chgData name="Paraschiv, Ana -Maria" userId="S::anamaria.paraschiv@stefanini.com::268c7bb5-8584-48bd-ae2b-7e0f03d87d60" providerId="AD" clId="Web-{B31206B1-8527-BD06-B8B1-A041377EE40F}" dt="2023-12-03T13:30:04.078" v="11" actId="20577"/>
      <pc:docMkLst>
        <pc:docMk/>
      </pc:docMkLst>
      <pc:sldChg chg="modSp new">
        <pc:chgData name="Paraschiv, Ana -Maria" userId="S::anamaria.paraschiv@stefanini.com::268c7bb5-8584-48bd-ae2b-7e0f03d87d60" providerId="AD" clId="Web-{B31206B1-8527-BD06-B8B1-A041377EE40F}" dt="2023-12-03T13:30:04.078" v="11" actId="20577"/>
        <pc:sldMkLst>
          <pc:docMk/>
          <pc:sldMk cId="2961556542" sldId="285"/>
        </pc:sldMkLst>
        <pc:spChg chg="mod">
          <ac:chgData name="Paraschiv, Ana -Maria" userId="S::anamaria.paraschiv@stefanini.com::268c7bb5-8584-48bd-ae2b-7e0f03d87d60" providerId="AD" clId="Web-{B31206B1-8527-BD06-B8B1-A041377EE40F}" dt="2023-12-03T13:30:04.078" v="11" actId="20577"/>
          <ac:spMkLst>
            <pc:docMk/>
            <pc:sldMk cId="2961556542" sldId="285"/>
            <ac:spMk id="2" creationId="{548809A0-A411-52FD-8315-4E3900EE9405}"/>
          </ac:spMkLst>
        </pc:spChg>
      </pc:sldChg>
    </pc:docChg>
  </pc:docChgLst>
  <pc:docChgLst>
    <pc:chgData name="Paraschiv, Ana -Maria" userId="S::anamaria.paraschiv@stefanini.com::268c7bb5-8584-48bd-ae2b-7e0f03d87d60" providerId="AD" clId="Web-{A6049D98-857D-63B3-754D-0E0DDC184020}"/>
    <pc:docChg chg="modSld">
      <pc:chgData name="Paraschiv, Ana -Maria" userId="S::anamaria.paraschiv@stefanini.com::268c7bb5-8584-48bd-ae2b-7e0f03d87d60" providerId="AD" clId="Web-{A6049D98-857D-63B3-754D-0E0DDC184020}" dt="2023-12-03T17:44:52.222" v="52" actId="20577"/>
      <pc:docMkLst>
        <pc:docMk/>
      </pc:docMkLst>
      <pc:sldChg chg="modSp">
        <pc:chgData name="Paraschiv, Ana -Maria" userId="S::anamaria.paraschiv@stefanini.com::268c7bb5-8584-48bd-ae2b-7e0f03d87d60" providerId="AD" clId="Web-{A6049D98-857D-63B3-754D-0E0DDC184020}" dt="2023-12-03T17:44:52.222" v="52" actId="20577"/>
        <pc:sldMkLst>
          <pc:docMk/>
          <pc:sldMk cId="3708322434" sldId="286"/>
        </pc:sldMkLst>
        <pc:spChg chg="mod">
          <ac:chgData name="Paraschiv, Ana -Maria" userId="S::anamaria.paraschiv@stefanini.com::268c7bb5-8584-48bd-ae2b-7e0f03d87d60" providerId="AD" clId="Web-{A6049D98-857D-63B3-754D-0E0DDC184020}" dt="2023-12-03T17:44:52.222" v="52" actId="20577"/>
          <ac:spMkLst>
            <pc:docMk/>
            <pc:sldMk cId="3708322434" sldId="286"/>
            <ac:spMk id="17" creationId="{E63AF8A9-91F2-37D3-ABFB-0779E8D35BBD}"/>
          </ac:spMkLst>
        </pc:spChg>
      </pc:sldChg>
    </pc:docChg>
  </pc:docChgLst>
  <pc:docChgLst>
    <pc:chgData name="Paraschiv, Ana -Maria" userId="S::anamaria.paraschiv@stefanini.com::268c7bb5-8584-48bd-ae2b-7e0f03d87d60" providerId="AD" clId="Web-{B64A7AB8-2567-323A-2FC1-A9BE4163D5E7}"/>
    <pc:docChg chg="modSld sldOrd">
      <pc:chgData name="Paraschiv, Ana -Maria" userId="S::anamaria.paraschiv@stefanini.com::268c7bb5-8584-48bd-ae2b-7e0f03d87d60" providerId="AD" clId="Web-{B64A7AB8-2567-323A-2FC1-A9BE4163D5E7}" dt="2023-12-05T22:40:40.148" v="37"/>
      <pc:docMkLst>
        <pc:docMk/>
      </pc:docMkLst>
      <pc:sldChg chg="ord">
        <pc:chgData name="Paraschiv, Ana -Maria" userId="S::anamaria.paraschiv@stefanini.com::268c7bb5-8584-48bd-ae2b-7e0f03d87d60" providerId="AD" clId="Web-{B64A7AB8-2567-323A-2FC1-A9BE4163D5E7}" dt="2023-12-05T22:40:40.148" v="37"/>
        <pc:sldMkLst>
          <pc:docMk/>
          <pc:sldMk cId="3134099719" sldId="268"/>
        </pc:sldMkLst>
      </pc:sldChg>
      <pc:sldChg chg="modSp ord">
        <pc:chgData name="Paraschiv, Ana -Maria" userId="S::anamaria.paraschiv@stefanini.com::268c7bb5-8584-48bd-ae2b-7e0f03d87d60" providerId="AD" clId="Web-{B64A7AB8-2567-323A-2FC1-A9BE4163D5E7}" dt="2023-12-05T21:18:37.012" v="23"/>
        <pc:sldMkLst>
          <pc:docMk/>
          <pc:sldMk cId="1326464337" sldId="269"/>
        </pc:sldMkLst>
        <pc:spChg chg="mod">
          <ac:chgData name="Paraschiv, Ana -Maria" userId="S::anamaria.paraschiv@stefanini.com::268c7bb5-8584-48bd-ae2b-7e0f03d87d60" providerId="AD" clId="Web-{B64A7AB8-2567-323A-2FC1-A9BE4163D5E7}" dt="2023-12-05T21:13:03.563" v="18" actId="20577"/>
          <ac:spMkLst>
            <pc:docMk/>
            <pc:sldMk cId="1326464337" sldId="269"/>
            <ac:spMk id="2" creationId="{D96FE7EE-5047-4A75-8DE3-6D26C5ACA1E2}"/>
          </ac:spMkLst>
        </pc:spChg>
        <pc:spChg chg="mod">
          <ac:chgData name="Paraschiv, Ana -Maria" userId="S::anamaria.paraschiv@stefanini.com::268c7bb5-8584-48bd-ae2b-7e0f03d87d60" providerId="AD" clId="Web-{B64A7AB8-2567-323A-2FC1-A9BE4163D5E7}" dt="2023-12-05T21:17:14.369" v="22" actId="20577"/>
          <ac:spMkLst>
            <pc:docMk/>
            <pc:sldMk cId="1326464337" sldId="269"/>
            <ac:spMk id="5" creationId="{0080029F-A445-B0B7-5831-DADB776A279F}"/>
          </ac:spMkLst>
        </pc:spChg>
        <pc:picChg chg="mod">
          <ac:chgData name="Paraschiv, Ana -Maria" userId="S::anamaria.paraschiv@stefanini.com::268c7bb5-8584-48bd-ae2b-7e0f03d87d60" providerId="AD" clId="Web-{B64A7AB8-2567-323A-2FC1-A9BE4163D5E7}" dt="2023-12-05T21:12:52.875" v="10" actId="1076"/>
          <ac:picMkLst>
            <pc:docMk/>
            <pc:sldMk cId="1326464337" sldId="269"/>
            <ac:picMk id="8" creationId="{F2EE43E4-6DC3-E405-40D8-9F5827C38B62}"/>
          </ac:picMkLst>
        </pc:picChg>
      </pc:sldChg>
      <pc:sldChg chg="delSp modSp ord">
        <pc:chgData name="Paraschiv, Ana -Maria" userId="S::anamaria.paraschiv@stefanini.com::268c7bb5-8584-48bd-ae2b-7e0f03d87d60" providerId="AD" clId="Web-{B64A7AB8-2567-323A-2FC1-A9BE4163D5E7}" dt="2023-12-05T21:18:42.294" v="24"/>
        <pc:sldMkLst>
          <pc:docMk/>
          <pc:sldMk cId="1166103522" sldId="275"/>
        </pc:sldMkLst>
        <pc:spChg chg="del">
          <ac:chgData name="Paraschiv, Ana -Maria" userId="S::anamaria.paraschiv@stefanini.com::268c7bb5-8584-48bd-ae2b-7e0f03d87d60" providerId="AD" clId="Web-{B64A7AB8-2567-323A-2FC1-A9BE4163D5E7}" dt="2023-12-05T21:12:06.889" v="6"/>
          <ac:spMkLst>
            <pc:docMk/>
            <pc:sldMk cId="1166103522" sldId="275"/>
            <ac:spMk id="17" creationId="{13B9C1F7-6426-0E40-D914-D6DBEE6D7BE5}"/>
          </ac:spMkLst>
        </pc:spChg>
        <pc:spChg chg="mod">
          <ac:chgData name="Paraschiv, Ana -Maria" userId="S::anamaria.paraschiv@stefanini.com::268c7bb5-8584-48bd-ae2b-7e0f03d87d60" providerId="AD" clId="Web-{B64A7AB8-2567-323A-2FC1-A9BE4163D5E7}" dt="2023-12-05T21:12:17.311" v="7" actId="1076"/>
          <ac:spMkLst>
            <pc:docMk/>
            <pc:sldMk cId="1166103522" sldId="275"/>
            <ac:spMk id="19" creationId="{6A5594E4-FA31-02BE-E479-DAEB895D7320}"/>
          </ac:spMkLst>
        </pc:spChg>
        <pc:picChg chg="del">
          <ac:chgData name="Paraschiv, Ana -Maria" userId="S::anamaria.paraschiv@stefanini.com::268c7bb5-8584-48bd-ae2b-7e0f03d87d60" providerId="AD" clId="Web-{B64A7AB8-2567-323A-2FC1-A9BE4163D5E7}" dt="2023-12-05T21:12:04.123" v="5"/>
          <ac:picMkLst>
            <pc:docMk/>
            <pc:sldMk cId="1166103522" sldId="275"/>
            <ac:picMk id="15" creationId="{196D88B6-A9E4-18F2-9D1B-CC3B3F0F08EF}"/>
          </ac:picMkLst>
        </pc:picChg>
      </pc:sldChg>
      <pc:sldChg chg="addSp delSp modSp ord">
        <pc:chgData name="Paraschiv, Ana -Maria" userId="S::anamaria.paraschiv@stefanini.com::268c7bb5-8584-48bd-ae2b-7e0f03d87d60" providerId="AD" clId="Web-{B64A7AB8-2567-323A-2FC1-A9BE4163D5E7}" dt="2023-12-05T21:34:43.142" v="36"/>
        <pc:sldMkLst>
          <pc:docMk/>
          <pc:sldMk cId="3701939835" sldId="278"/>
        </pc:sldMkLst>
        <pc:spChg chg="add del">
          <ac:chgData name="Paraschiv, Ana -Maria" userId="S::anamaria.paraschiv@stefanini.com::268c7bb5-8584-48bd-ae2b-7e0f03d87d60" providerId="AD" clId="Web-{B64A7AB8-2567-323A-2FC1-A9BE4163D5E7}" dt="2023-12-05T21:34:43.142" v="36"/>
          <ac:spMkLst>
            <pc:docMk/>
            <pc:sldMk cId="3701939835" sldId="278"/>
            <ac:spMk id="8" creationId="{CC9DC01A-BE09-AB5F-268A-0B2E31B07D0B}"/>
          </ac:spMkLst>
        </pc:spChg>
        <pc:picChg chg="add del mod">
          <ac:chgData name="Paraschiv, Ana -Maria" userId="S::anamaria.paraschiv@stefanini.com::268c7bb5-8584-48bd-ae2b-7e0f03d87d60" providerId="AD" clId="Web-{B64A7AB8-2567-323A-2FC1-A9BE4163D5E7}" dt="2023-12-05T21:34:35.954" v="35" actId="1076"/>
          <ac:picMkLst>
            <pc:docMk/>
            <pc:sldMk cId="3701939835" sldId="278"/>
            <ac:picMk id="16" creationId="{C0158AD8-E7E7-C81B-B5FC-98B77FD3E448}"/>
          </ac:picMkLst>
        </pc:picChg>
      </pc:sldChg>
      <pc:sldChg chg="modSp">
        <pc:chgData name="Paraschiv, Ana -Maria" userId="S::anamaria.paraschiv@stefanini.com::268c7bb5-8584-48bd-ae2b-7e0f03d87d60" providerId="AD" clId="Web-{B64A7AB8-2567-323A-2FC1-A9BE4163D5E7}" dt="2023-12-05T21:26:40.546" v="28" actId="14100"/>
        <pc:sldMkLst>
          <pc:docMk/>
          <pc:sldMk cId="2542282740" sldId="279"/>
        </pc:sldMkLst>
        <pc:spChg chg="mod">
          <ac:chgData name="Paraschiv, Ana -Maria" userId="S::anamaria.paraschiv@stefanini.com::268c7bb5-8584-48bd-ae2b-7e0f03d87d60" providerId="AD" clId="Web-{B64A7AB8-2567-323A-2FC1-A9BE4163D5E7}" dt="2023-12-05T21:26:40.546" v="28" actId="14100"/>
          <ac:spMkLst>
            <pc:docMk/>
            <pc:sldMk cId="2542282740" sldId="279"/>
            <ac:spMk id="12" creationId="{63BD13FE-6472-F883-90E1-6952B7D3B0BD}"/>
          </ac:spMkLst>
        </pc:spChg>
      </pc:sldChg>
      <pc:sldChg chg="ord">
        <pc:chgData name="Paraschiv, Ana -Maria" userId="S::anamaria.paraschiv@stefanini.com::268c7bb5-8584-48bd-ae2b-7e0f03d87d60" providerId="AD" clId="Web-{B64A7AB8-2567-323A-2FC1-A9BE4163D5E7}" dt="2023-12-05T21:33:15.982" v="30"/>
        <pc:sldMkLst>
          <pc:docMk/>
          <pc:sldMk cId="746145716" sldId="280"/>
        </pc:sldMkLst>
      </pc:sldChg>
    </pc:docChg>
  </pc:docChgLst>
  <pc:docChgLst>
    <pc:chgData name="Paraschiv, Ana -Maria" userId="S::anamaria.paraschiv@stefanini.com::268c7bb5-8584-48bd-ae2b-7e0f03d87d60" providerId="AD" clId="Web-{19DC4DC5-F75E-545C-495C-DEB8BFBFD3D7}"/>
    <pc:docChg chg="addSld modSld">
      <pc:chgData name="Paraschiv, Ana -Maria" userId="S::anamaria.paraschiv@stefanini.com::268c7bb5-8584-48bd-ae2b-7e0f03d87d60" providerId="AD" clId="Web-{19DC4DC5-F75E-545C-495C-DEB8BFBFD3D7}" dt="2023-12-03T02:47:45.979" v="361"/>
      <pc:docMkLst>
        <pc:docMk/>
      </pc:docMkLst>
      <pc:sldChg chg="modSp">
        <pc:chgData name="Paraschiv, Ana -Maria" userId="S::anamaria.paraschiv@stefanini.com::268c7bb5-8584-48bd-ae2b-7e0f03d87d60" providerId="AD" clId="Web-{19DC4DC5-F75E-545C-495C-DEB8BFBFD3D7}" dt="2023-12-03T01:06:14.949" v="126" actId="1076"/>
        <pc:sldMkLst>
          <pc:docMk/>
          <pc:sldMk cId="3701939835" sldId="278"/>
        </pc:sldMkLst>
        <pc:picChg chg="mod">
          <ac:chgData name="Paraschiv, Ana -Maria" userId="S::anamaria.paraschiv@stefanini.com::268c7bb5-8584-48bd-ae2b-7e0f03d87d60" providerId="AD" clId="Web-{19DC4DC5-F75E-545C-495C-DEB8BFBFD3D7}" dt="2023-12-03T01:06:14.949" v="126" actId="1076"/>
          <ac:picMkLst>
            <pc:docMk/>
            <pc:sldMk cId="3701939835" sldId="278"/>
            <ac:picMk id="16" creationId="{C0158AD8-E7E7-C81B-B5FC-98B77FD3E448}"/>
          </ac:picMkLst>
        </pc:picChg>
      </pc:sldChg>
      <pc:sldChg chg="modSp">
        <pc:chgData name="Paraschiv, Ana -Maria" userId="S::anamaria.paraschiv@stefanini.com::268c7bb5-8584-48bd-ae2b-7e0f03d87d60" providerId="AD" clId="Web-{19DC4DC5-F75E-545C-495C-DEB8BFBFD3D7}" dt="2023-12-03T01:45:38.033" v="207" actId="1076"/>
        <pc:sldMkLst>
          <pc:docMk/>
          <pc:sldMk cId="2542282740" sldId="279"/>
        </pc:sldMkLst>
        <pc:spChg chg="mod">
          <ac:chgData name="Paraschiv, Ana -Maria" userId="S::anamaria.paraschiv@stefanini.com::268c7bb5-8584-48bd-ae2b-7e0f03d87d60" providerId="AD" clId="Web-{19DC4DC5-F75E-545C-495C-DEB8BFBFD3D7}" dt="2023-12-03T01:45:38.033" v="207" actId="1076"/>
          <ac:spMkLst>
            <pc:docMk/>
            <pc:sldMk cId="2542282740" sldId="279"/>
            <ac:spMk id="10" creationId="{EEE4B2B2-6290-185A-E853-F015E94C71BB}"/>
          </ac:spMkLst>
        </pc:spChg>
      </pc:sldChg>
      <pc:sldChg chg="addSp delSp modSp">
        <pc:chgData name="Paraschiv, Ana -Maria" userId="S::anamaria.paraschiv@stefanini.com::268c7bb5-8584-48bd-ae2b-7e0f03d87d60" providerId="AD" clId="Web-{19DC4DC5-F75E-545C-495C-DEB8BFBFD3D7}" dt="2023-12-03T01:06:57.341" v="137" actId="1076"/>
        <pc:sldMkLst>
          <pc:docMk/>
          <pc:sldMk cId="746145716" sldId="280"/>
        </pc:sldMkLst>
        <pc:spChg chg="mod">
          <ac:chgData name="Paraschiv, Ana -Maria" userId="S::anamaria.paraschiv@stefanini.com::268c7bb5-8584-48bd-ae2b-7e0f03d87d60" providerId="AD" clId="Web-{19DC4DC5-F75E-545C-495C-DEB8BFBFD3D7}" dt="2023-12-03T00:16:27.336" v="11" actId="20577"/>
          <ac:spMkLst>
            <pc:docMk/>
            <pc:sldMk cId="746145716" sldId="280"/>
            <ac:spMk id="2" creationId="{923FA7A7-602D-FE5E-9710-BD0408044BE1}"/>
          </ac:spMkLst>
        </pc:spChg>
        <pc:spChg chg="mod">
          <ac:chgData name="Paraschiv, Ana -Maria" userId="S::anamaria.paraschiv@stefanini.com::268c7bb5-8584-48bd-ae2b-7e0f03d87d60" providerId="AD" clId="Web-{19DC4DC5-F75E-545C-495C-DEB8BFBFD3D7}" dt="2023-12-03T00:41:11.408" v="76" actId="20577"/>
          <ac:spMkLst>
            <pc:docMk/>
            <pc:sldMk cId="746145716" sldId="280"/>
            <ac:spMk id="8" creationId="{CC9DC01A-BE09-AB5F-268A-0B2E31B07D0B}"/>
          </ac:spMkLst>
        </pc:spChg>
        <pc:spChg chg="add mod">
          <ac:chgData name="Paraschiv, Ana -Maria" userId="S::anamaria.paraschiv@stefanini.com::268c7bb5-8584-48bd-ae2b-7e0f03d87d60" providerId="AD" clId="Web-{19DC4DC5-F75E-545C-495C-DEB8BFBFD3D7}" dt="2023-12-03T00:25:44.022" v="39" actId="14100"/>
          <ac:spMkLst>
            <pc:docMk/>
            <pc:sldMk cId="746145716" sldId="280"/>
            <ac:spMk id="10" creationId="{63879A5F-CFAA-2A08-78B4-32502BDF9173}"/>
          </ac:spMkLst>
        </pc:spChg>
        <pc:spChg chg="del">
          <ac:chgData name="Paraschiv, Ana -Maria" userId="S::anamaria.paraschiv@stefanini.com::268c7bb5-8584-48bd-ae2b-7e0f03d87d60" providerId="AD" clId="Web-{19DC4DC5-F75E-545C-495C-DEB8BFBFD3D7}" dt="2023-12-03T00:05:37.336" v="6"/>
          <ac:spMkLst>
            <pc:docMk/>
            <pc:sldMk cId="746145716" sldId="280"/>
            <ac:spMk id="13" creationId="{E3CBD242-F40A-4634-1C5A-5E4EA9D078F7}"/>
          </ac:spMkLst>
        </pc:spChg>
        <pc:spChg chg="add mod">
          <ac:chgData name="Paraschiv, Ana -Maria" userId="S::anamaria.paraschiv@stefanini.com::268c7bb5-8584-48bd-ae2b-7e0f03d87d60" providerId="AD" clId="Web-{19DC4DC5-F75E-545C-495C-DEB8BFBFD3D7}" dt="2023-12-03T00:27:27.165" v="45" actId="14100"/>
          <ac:spMkLst>
            <pc:docMk/>
            <pc:sldMk cId="746145716" sldId="280"/>
            <ac:spMk id="14" creationId="{79B96E09-9246-2E73-2EA7-FD37FEF00A8F}"/>
          </ac:spMkLst>
        </pc:spChg>
        <pc:spChg chg="add mod">
          <ac:chgData name="Paraschiv, Ana -Maria" userId="S::anamaria.paraschiv@stefanini.com::268c7bb5-8584-48bd-ae2b-7e0f03d87d60" providerId="AD" clId="Web-{19DC4DC5-F75E-545C-495C-DEB8BFBFD3D7}" dt="2023-12-03T00:28:34.205" v="71" actId="1076"/>
          <ac:spMkLst>
            <pc:docMk/>
            <pc:sldMk cId="746145716" sldId="280"/>
            <ac:spMk id="16" creationId="{03624621-DB28-22B0-F9E6-60284530BD7A}"/>
          </ac:spMkLst>
        </pc:spChg>
        <pc:spChg chg="del">
          <ac:chgData name="Paraschiv, Ana -Maria" userId="S::anamaria.paraschiv@stefanini.com::268c7bb5-8584-48bd-ae2b-7e0f03d87d60" providerId="AD" clId="Web-{19DC4DC5-F75E-545C-495C-DEB8BFBFD3D7}" dt="2023-12-03T00:05:35.164" v="5"/>
          <ac:spMkLst>
            <pc:docMk/>
            <pc:sldMk cId="746145716" sldId="280"/>
            <ac:spMk id="17" creationId="{91E91593-74F1-6FEF-985E-1643B7E18399}"/>
          </ac:spMkLst>
        </pc:spChg>
        <pc:spChg chg="add del mod">
          <ac:chgData name="Paraschiv, Ana -Maria" userId="S::anamaria.paraschiv@stefanini.com::268c7bb5-8584-48bd-ae2b-7e0f03d87d60" providerId="AD" clId="Web-{19DC4DC5-F75E-545C-495C-DEB8BFBFD3D7}" dt="2023-12-03T00:48:46.623" v="89"/>
          <ac:spMkLst>
            <pc:docMk/>
            <pc:sldMk cId="746145716" sldId="280"/>
            <ac:spMk id="20" creationId="{71463279-7A55-BCE9-C8F0-C29CA46AD13E}"/>
          </ac:spMkLst>
        </pc:spChg>
        <pc:spChg chg="add mod">
          <ac:chgData name="Paraschiv, Ana -Maria" userId="S::anamaria.paraschiv@stefanini.com::268c7bb5-8584-48bd-ae2b-7e0f03d87d60" providerId="AD" clId="Web-{19DC4DC5-F75E-545C-495C-DEB8BFBFD3D7}" dt="2023-12-03T01:06:57.341" v="137" actId="1076"/>
          <ac:spMkLst>
            <pc:docMk/>
            <pc:sldMk cId="746145716" sldId="280"/>
            <ac:spMk id="21" creationId="{A1D278D4-F9C9-6AAF-A0A1-CD39C3BB74E1}"/>
          </ac:spMkLst>
        </pc:spChg>
        <pc:picChg chg="add del mod">
          <ac:chgData name="Paraschiv, Ana -Maria" userId="S::anamaria.paraschiv@stefanini.com::268c7bb5-8584-48bd-ae2b-7e0f03d87d60" providerId="AD" clId="Web-{19DC4DC5-F75E-545C-495C-DEB8BFBFD3D7}" dt="2023-12-03T00:18:02.010" v="13"/>
          <ac:picMkLst>
            <pc:docMk/>
            <pc:sldMk cId="746145716" sldId="280"/>
            <ac:picMk id="3" creationId="{10131E4B-1C17-8ACA-32A4-D2919517BDDB}"/>
          </ac:picMkLst>
        </pc:picChg>
        <pc:picChg chg="add del mod">
          <ac:chgData name="Paraschiv, Ana -Maria" userId="S::anamaria.paraschiv@stefanini.com::268c7bb5-8584-48bd-ae2b-7e0f03d87d60" providerId="AD" clId="Web-{19DC4DC5-F75E-545C-495C-DEB8BFBFD3D7}" dt="2023-12-03T00:18:13.276" v="15"/>
          <ac:picMkLst>
            <pc:docMk/>
            <pc:sldMk cId="746145716" sldId="280"/>
            <ac:picMk id="5" creationId="{5AD66C13-46EE-F495-AC7E-FA341085C388}"/>
          </ac:picMkLst>
        </pc:picChg>
        <pc:picChg chg="del">
          <ac:chgData name="Paraschiv, Ana -Maria" userId="S::anamaria.paraschiv@stefanini.com::268c7bb5-8584-48bd-ae2b-7e0f03d87d60" providerId="AD" clId="Web-{19DC4DC5-F75E-545C-495C-DEB8BFBFD3D7}" dt="2023-12-03T00:18:40.074" v="18"/>
          <ac:picMkLst>
            <pc:docMk/>
            <pc:sldMk cId="746145716" sldId="280"/>
            <ac:picMk id="6" creationId="{6CED6835-8F6F-C021-1EFD-B808AF83ECC2}"/>
          </ac:picMkLst>
        </pc:picChg>
        <pc:picChg chg="add mod">
          <ac:chgData name="Paraschiv, Ana -Maria" userId="S::anamaria.paraschiv@stefanini.com::268c7bb5-8584-48bd-ae2b-7e0f03d87d60" providerId="AD" clId="Web-{19DC4DC5-F75E-545C-495C-DEB8BFBFD3D7}" dt="2023-12-03T00:23:06.862" v="25" actId="1076"/>
          <ac:picMkLst>
            <pc:docMk/>
            <pc:sldMk cId="746145716" sldId="280"/>
            <ac:picMk id="7" creationId="{86A42CCA-474C-8BCB-BF9E-0DE0BA4594E6}"/>
          </ac:picMkLst>
        </pc:picChg>
        <pc:picChg chg="add mod">
          <ac:chgData name="Paraschiv, Ana -Maria" userId="S::anamaria.paraschiv@stefanini.com::268c7bb5-8584-48bd-ae2b-7e0f03d87d60" providerId="AD" clId="Web-{19DC4DC5-F75E-545C-495C-DEB8BFBFD3D7}" dt="2023-12-03T00:23:17.721" v="26" actId="1076"/>
          <ac:picMkLst>
            <pc:docMk/>
            <pc:sldMk cId="746145716" sldId="280"/>
            <ac:picMk id="9" creationId="{406F7BD7-4C61-3948-77E1-F7CCAB137876}"/>
          </ac:picMkLst>
        </pc:picChg>
        <pc:picChg chg="del">
          <ac:chgData name="Paraschiv, Ana -Maria" userId="S::anamaria.paraschiv@stefanini.com::268c7bb5-8584-48bd-ae2b-7e0f03d87d60" providerId="AD" clId="Web-{19DC4DC5-F75E-545C-495C-DEB8BFBFD3D7}" dt="2023-12-03T00:43:38.787" v="84"/>
          <ac:picMkLst>
            <pc:docMk/>
            <pc:sldMk cId="746145716" sldId="280"/>
            <ac:picMk id="11" creationId="{70F009BB-7F9B-B112-8698-812821B56762}"/>
          </ac:picMkLst>
        </pc:picChg>
        <pc:picChg chg="add del mod">
          <ac:chgData name="Paraschiv, Ana -Maria" userId="S::anamaria.paraschiv@stefanini.com::268c7bb5-8584-48bd-ae2b-7e0f03d87d60" providerId="AD" clId="Web-{19DC4DC5-F75E-545C-495C-DEB8BFBFD3D7}" dt="2023-12-03T00:43:06.349" v="80"/>
          <ac:picMkLst>
            <pc:docMk/>
            <pc:sldMk cId="746145716" sldId="280"/>
            <ac:picMk id="18" creationId="{1F38C882-4721-A53F-351D-099D364F299F}"/>
          </ac:picMkLst>
        </pc:picChg>
        <pc:picChg chg="add mod">
          <ac:chgData name="Paraschiv, Ana -Maria" userId="S::anamaria.paraschiv@stefanini.com::268c7bb5-8584-48bd-ae2b-7e0f03d87d60" providerId="AD" clId="Web-{19DC4DC5-F75E-545C-495C-DEB8BFBFD3D7}" dt="2023-12-03T01:06:50.138" v="136" actId="1076"/>
          <ac:picMkLst>
            <pc:docMk/>
            <pc:sldMk cId="746145716" sldId="280"/>
            <ac:picMk id="19" creationId="{8B192300-D83F-78F1-1823-836CB6A6BEAB}"/>
          </ac:picMkLst>
        </pc:picChg>
        <pc:picChg chg="add del mod">
          <ac:chgData name="Paraschiv, Ana -Maria" userId="S::anamaria.paraschiv@stefanini.com::268c7bb5-8584-48bd-ae2b-7e0f03d87d60" providerId="AD" clId="Web-{19DC4DC5-F75E-545C-495C-DEB8BFBFD3D7}" dt="2023-12-03T01:01:31.177" v="109"/>
          <ac:picMkLst>
            <pc:docMk/>
            <pc:sldMk cId="746145716" sldId="280"/>
            <ac:picMk id="22" creationId="{743E254D-E583-092A-71D7-E2115BEA2DFD}"/>
          </ac:picMkLst>
        </pc:picChg>
      </pc:sldChg>
      <pc:sldChg chg="addSp delSp modSp add replId">
        <pc:chgData name="Paraschiv, Ana -Maria" userId="S::anamaria.paraschiv@stefanini.com::268c7bb5-8584-48bd-ae2b-7e0f03d87d60" providerId="AD" clId="Web-{19DC4DC5-F75E-545C-495C-DEB8BFBFD3D7}" dt="2023-12-03T02:22:21.857" v="309" actId="14100"/>
        <pc:sldMkLst>
          <pc:docMk/>
          <pc:sldMk cId="598959751" sldId="281"/>
        </pc:sldMkLst>
        <pc:spChg chg="mod">
          <ac:chgData name="Paraschiv, Ana -Maria" userId="S::anamaria.paraschiv@stefanini.com::268c7bb5-8584-48bd-ae2b-7e0f03d87d60" providerId="AD" clId="Web-{19DC4DC5-F75E-545C-495C-DEB8BFBFD3D7}" dt="2023-12-03T00:54:59.819" v="106" actId="20577"/>
          <ac:spMkLst>
            <pc:docMk/>
            <pc:sldMk cId="598959751" sldId="281"/>
            <ac:spMk id="2" creationId="{923FA7A7-602D-FE5E-9710-BD0408044BE1}"/>
          </ac:spMkLst>
        </pc:spChg>
        <pc:spChg chg="add mod">
          <ac:chgData name="Paraschiv, Ana -Maria" userId="S::anamaria.paraschiv@stefanini.com::268c7bb5-8584-48bd-ae2b-7e0f03d87d60" providerId="AD" clId="Web-{19DC4DC5-F75E-545C-495C-DEB8BFBFD3D7}" dt="2023-12-03T01:08:19.688" v="144" actId="14100"/>
          <ac:spMkLst>
            <pc:docMk/>
            <pc:sldMk cId="598959751" sldId="281"/>
            <ac:spMk id="7" creationId="{571ABE24-FAF8-6732-37BC-1905F74B7811}"/>
          </ac:spMkLst>
        </pc:spChg>
        <pc:spChg chg="mod">
          <ac:chgData name="Paraschiv, Ana -Maria" userId="S::anamaria.paraschiv@stefanini.com::268c7bb5-8584-48bd-ae2b-7e0f03d87d60" providerId="AD" clId="Web-{19DC4DC5-F75E-545C-495C-DEB8BFBFD3D7}" dt="2023-12-03T01:25:41.515" v="164" actId="1076"/>
          <ac:spMkLst>
            <pc:docMk/>
            <pc:sldMk cId="598959751" sldId="281"/>
            <ac:spMk id="8" creationId="{CC9DC01A-BE09-AB5F-268A-0B2E31B07D0B}"/>
          </ac:spMkLst>
        </pc:spChg>
        <pc:spChg chg="add mod">
          <ac:chgData name="Paraschiv, Ana -Maria" userId="S::anamaria.paraschiv@stefanini.com::268c7bb5-8584-48bd-ae2b-7e0f03d87d60" providerId="AD" clId="Web-{19DC4DC5-F75E-545C-495C-DEB8BFBFD3D7}" dt="2023-12-03T01:08:26.189" v="145" actId="14100"/>
          <ac:spMkLst>
            <pc:docMk/>
            <pc:sldMk cId="598959751" sldId="281"/>
            <ac:spMk id="9" creationId="{80A53E76-DD89-2F7C-1089-567C45171462}"/>
          </ac:spMkLst>
        </pc:spChg>
        <pc:spChg chg="del">
          <ac:chgData name="Paraschiv, Ana -Maria" userId="S::anamaria.paraschiv@stefanini.com::268c7bb5-8584-48bd-ae2b-7e0f03d87d60" providerId="AD" clId="Web-{19DC4DC5-F75E-545C-495C-DEB8BFBFD3D7}" dt="2023-12-03T00:53:35.145" v="95"/>
          <ac:spMkLst>
            <pc:docMk/>
            <pc:sldMk cId="598959751" sldId="281"/>
            <ac:spMk id="13" creationId="{E3CBD242-F40A-4634-1C5A-5E4EA9D078F7}"/>
          </ac:spMkLst>
        </pc:spChg>
        <pc:spChg chg="add mod">
          <ac:chgData name="Paraschiv, Ana -Maria" userId="S::anamaria.paraschiv@stefanini.com::268c7bb5-8584-48bd-ae2b-7e0f03d87d60" providerId="AD" clId="Web-{19DC4DC5-F75E-545C-495C-DEB8BFBFD3D7}" dt="2023-12-03T02:22:21.857" v="309" actId="14100"/>
          <ac:spMkLst>
            <pc:docMk/>
            <pc:sldMk cId="598959751" sldId="281"/>
            <ac:spMk id="14" creationId="{13FF6D4D-3AB7-D147-1B0A-70A620F9E2A5}"/>
          </ac:spMkLst>
        </pc:spChg>
        <pc:spChg chg="del">
          <ac:chgData name="Paraschiv, Ana -Maria" userId="S::anamaria.paraschiv@stefanini.com::268c7bb5-8584-48bd-ae2b-7e0f03d87d60" providerId="AD" clId="Web-{19DC4DC5-F75E-545C-495C-DEB8BFBFD3D7}" dt="2023-12-03T00:53:32.864" v="94"/>
          <ac:spMkLst>
            <pc:docMk/>
            <pc:sldMk cId="598959751" sldId="281"/>
            <ac:spMk id="17" creationId="{91E91593-74F1-6FEF-985E-1643B7E18399}"/>
          </ac:spMkLst>
        </pc:spChg>
        <pc:picChg chg="add mod">
          <ac:chgData name="Paraschiv, Ana -Maria" userId="S::anamaria.paraschiv@stefanini.com::268c7bb5-8584-48bd-ae2b-7e0f03d87d60" providerId="AD" clId="Web-{19DC4DC5-F75E-545C-495C-DEB8BFBFD3D7}" dt="2023-12-03T01:01:51.896" v="111" actId="1076"/>
          <ac:picMkLst>
            <pc:docMk/>
            <pc:sldMk cId="598959751" sldId="281"/>
            <ac:picMk id="3" creationId="{9D53B100-5DB5-0D09-16B7-87D6BED34244}"/>
          </ac:picMkLst>
        </pc:picChg>
        <pc:picChg chg="del">
          <ac:chgData name="Paraschiv, Ana -Maria" userId="S::anamaria.paraschiv@stefanini.com::268c7bb5-8584-48bd-ae2b-7e0f03d87d60" providerId="AD" clId="Web-{19DC4DC5-F75E-545C-495C-DEB8BFBFD3D7}" dt="2023-12-03T01:01:53.755" v="112"/>
          <ac:picMkLst>
            <pc:docMk/>
            <pc:sldMk cId="598959751" sldId="281"/>
            <ac:picMk id="6" creationId="{6CED6835-8F6F-C021-1EFD-B808AF83ECC2}"/>
          </ac:picMkLst>
        </pc:picChg>
        <pc:picChg chg="add del mod">
          <ac:chgData name="Paraschiv, Ana -Maria" userId="S::anamaria.paraschiv@stefanini.com::268c7bb5-8584-48bd-ae2b-7e0f03d87d60" providerId="AD" clId="Web-{19DC4DC5-F75E-545C-495C-DEB8BFBFD3D7}" dt="2023-12-03T01:21:18.477" v="149"/>
          <ac:picMkLst>
            <pc:docMk/>
            <pc:sldMk cId="598959751" sldId="281"/>
            <ac:picMk id="10" creationId="{A9C5D8FE-73ED-44C6-5015-E3DDD9CF70CF}"/>
          </ac:picMkLst>
        </pc:picChg>
        <pc:picChg chg="del">
          <ac:chgData name="Paraschiv, Ana -Maria" userId="S::anamaria.paraschiv@stefanini.com::268c7bb5-8584-48bd-ae2b-7e0f03d87d60" providerId="AD" clId="Web-{19DC4DC5-F75E-545C-495C-DEB8BFBFD3D7}" dt="2023-12-03T01:22:18.463" v="153"/>
          <ac:picMkLst>
            <pc:docMk/>
            <pc:sldMk cId="598959751" sldId="281"/>
            <ac:picMk id="11" creationId="{70F009BB-7F9B-B112-8698-812821B56762}"/>
          </ac:picMkLst>
        </pc:picChg>
        <pc:picChg chg="add mod">
          <ac:chgData name="Paraschiv, Ana -Maria" userId="S::anamaria.paraschiv@stefanini.com::268c7bb5-8584-48bd-ae2b-7e0f03d87d60" providerId="AD" clId="Web-{19DC4DC5-F75E-545C-495C-DEB8BFBFD3D7}" dt="2023-12-03T01:25:52.156" v="165" actId="1076"/>
          <ac:picMkLst>
            <pc:docMk/>
            <pc:sldMk cId="598959751" sldId="281"/>
            <ac:picMk id="12" creationId="{D85540B8-A917-D3B5-622F-3E03FDE83D21}"/>
          </ac:picMkLst>
        </pc:picChg>
      </pc:sldChg>
      <pc:sldChg chg="addSp delSp modSp add replId">
        <pc:chgData name="Paraschiv, Ana -Maria" userId="S::anamaria.paraschiv@stefanini.com::268c7bb5-8584-48bd-ae2b-7e0f03d87d60" providerId="AD" clId="Web-{19DC4DC5-F75E-545C-495C-DEB8BFBFD3D7}" dt="2023-12-03T02:14:55.344" v="287" actId="1076"/>
        <pc:sldMkLst>
          <pc:docMk/>
          <pc:sldMk cId="2494955388" sldId="282"/>
        </pc:sldMkLst>
        <pc:spChg chg="mod">
          <ac:chgData name="Paraschiv, Ana -Maria" userId="S::anamaria.paraschiv@stefanini.com::268c7bb5-8584-48bd-ae2b-7e0f03d87d60" providerId="AD" clId="Web-{19DC4DC5-F75E-545C-495C-DEB8BFBFD3D7}" dt="2023-12-03T01:31:48.606" v="187" actId="20577"/>
          <ac:spMkLst>
            <pc:docMk/>
            <pc:sldMk cId="2494955388" sldId="282"/>
            <ac:spMk id="2" creationId="{923FA7A7-602D-FE5E-9710-BD0408044BE1}"/>
          </ac:spMkLst>
        </pc:spChg>
        <pc:spChg chg="mod">
          <ac:chgData name="Paraschiv, Ana -Maria" userId="S::anamaria.paraschiv@stefanini.com::268c7bb5-8584-48bd-ae2b-7e0f03d87d60" providerId="AD" clId="Web-{19DC4DC5-F75E-545C-495C-DEB8BFBFD3D7}" dt="2023-12-03T02:13:07.962" v="277" actId="1076"/>
          <ac:spMkLst>
            <pc:docMk/>
            <pc:sldMk cId="2494955388" sldId="282"/>
            <ac:spMk id="8" creationId="{CC9DC01A-BE09-AB5F-268A-0B2E31B07D0B}"/>
          </ac:spMkLst>
        </pc:spChg>
        <pc:spChg chg="add mod">
          <ac:chgData name="Paraschiv, Ana -Maria" userId="S::anamaria.paraschiv@stefanini.com::268c7bb5-8584-48bd-ae2b-7e0f03d87d60" providerId="AD" clId="Web-{19DC4DC5-F75E-545C-495C-DEB8BFBFD3D7}" dt="2023-12-03T01:53:11.325" v="245" actId="1076"/>
          <ac:spMkLst>
            <pc:docMk/>
            <pc:sldMk cId="2494955388" sldId="282"/>
            <ac:spMk id="12" creationId="{245596F4-EAC8-1022-1877-5234FBB96EDF}"/>
          </ac:spMkLst>
        </pc:spChg>
        <pc:spChg chg="del">
          <ac:chgData name="Paraschiv, Ana -Maria" userId="S::anamaria.paraschiv@stefanini.com::268c7bb5-8584-48bd-ae2b-7e0f03d87d60" providerId="AD" clId="Web-{19DC4DC5-F75E-545C-495C-DEB8BFBFD3D7}" dt="2023-12-03T01:29:00.274" v="168"/>
          <ac:spMkLst>
            <pc:docMk/>
            <pc:sldMk cId="2494955388" sldId="282"/>
            <ac:spMk id="13" creationId="{E3CBD242-F40A-4634-1C5A-5E4EA9D078F7}"/>
          </ac:spMkLst>
        </pc:spChg>
        <pc:spChg chg="add mod">
          <ac:chgData name="Paraschiv, Ana -Maria" userId="S::anamaria.paraschiv@stefanini.com::268c7bb5-8584-48bd-ae2b-7e0f03d87d60" providerId="AD" clId="Web-{19DC4DC5-F75E-545C-495C-DEB8BFBFD3D7}" dt="2023-12-03T01:52:19.465" v="238" actId="1076"/>
          <ac:spMkLst>
            <pc:docMk/>
            <pc:sldMk cId="2494955388" sldId="282"/>
            <ac:spMk id="15" creationId="{AD3CF853-176C-72E8-0331-22751F03008F}"/>
          </ac:spMkLst>
        </pc:spChg>
        <pc:spChg chg="add del mod">
          <ac:chgData name="Paraschiv, Ana -Maria" userId="S::anamaria.paraschiv@stefanini.com::268c7bb5-8584-48bd-ae2b-7e0f03d87d60" providerId="AD" clId="Web-{19DC4DC5-F75E-545C-495C-DEB8BFBFD3D7}" dt="2023-12-03T01:53:38.513" v="252"/>
          <ac:spMkLst>
            <pc:docMk/>
            <pc:sldMk cId="2494955388" sldId="282"/>
            <ac:spMk id="16" creationId="{21558D50-EEBE-2317-3A82-F07391EED703}"/>
          </ac:spMkLst>
        </pc:spChg>
        <pc:spChg chg="del">
          <ac:chgData name="Paraschiv, Ana -Maria" userId="S::anamaria.paraschiv@stefanini.com::268c7bb5-8584-48bd-ae2b-7e0f03d87d60" providerId="AD" clId="Web-{19DC4DC5-F75E-545C-495C-DEB8BFBFD3D7}" dt="2023-12-03T01:28:58.227" v="167"/>
          <ac:spMkLst>
            <pc:docMk/>
            <pc:sldMk cId="2494955388" sldId="282"/>
            <ac:spMk id="17" creationId="{91E91593-74F1-6FEF-985E-1643B7E18399}"/>
          </ac:spMkLst>
        </pc:spChg>
        <pc:spChg chg="add mod">
          <ac:chgData name="Paraschiv, Ana -Maria" userId="S::anamaria.paraschiv@stefanini.com::268c7bb5-8584-48bd-ae2b-7e0f03d87d60" providerId="AD" clId="Web-{19DC4DC5-F75E-545C-495C-DEB8BFBFD3D7}" dt="2023-12-03T01:54:42.718" v="258" actId="1076"/>
          <ac:spMkLst>
            <pc:docMk/>
            <pc:sldMk cId="2494955388" sldId="282"/>
            <ac:spMk id="18" creationId="{C0D3691D-A3E3-585C-F4BD-27B8CC51F7BB}"/>
          </ac:spMkLst>
        </pc:spChg>
        <pc:spChg chg="add mod">
          <ac:chgData name="Paraschiv, Ana -Maria" userId="S::anamaria.paraschiv@stefanini.com::268c7bb5-8584-48bd-ae2b-7e0f03d87d60" providerId="AD" clId="Web-{19DC4DC5-F75E-545C-495C-DEB8BFBFD3D7}" dt="2023-12-03T01:55:19.656" v="262" actId="1076"/>
          <ac:spMkLst>
            <pc:docMk/>
            <pc:sldMk cId="2494955388" sldId="282"/>
            <ac:spMk id="20" creationId="{D327AC0A-E3E5-3D90-7EFE-75A502523786}"/>
          </ac:spMkLst>
        </pc:spChg>
        <pc:spChg chg="add del mod">
          <ac:chgData name="Paraschiv, Ana -Maria" userId="S::anamaria.paraschiv@stefanini.com::268c7bb5-8584-48bd-ae2b-7e0f03d87d60" providerId="AD" clId="Web-{19DC4DC5-F75E-545C-495C-DEB8BFBFD3D7}" dt="2023-12-03T02:14:32.668" v="283"/>
          <ac:spMkLst>
            <pc:docMk/>
            <pc:sldMk cId="2494955388" sldId="282"/>
            <ac:spMk id="24" creationId="{763D358A-9734-D7DC-F4E8-B8B7F28D6DFF}"/>
          </ac:spMkLst>
        </pc:spChg>
        <pc:spChg chg="add mod">
          <ac:chgData name="Paraschiv, Ana -Maria" userId="S::anamaria.paraschiv@stefanini.com::268c7bb5-8584-48bd-ae2b-7e0f03d87d60" providerId="AD" clId="Web-{19DC4DC5-F75E-545C-495C-DEB8BFBFD3D7}" dt="2023-12-03T02:14:55.344" v="287" actId="1076"/>
          <ac:spMkLst>
            <pc:docMk/>
            <pc:sldMk cId="2494955388" sldId="282"/>
            <ac:spMk id="25" creationId="{2ABE0B96-D4D7-0091-CAC6-2F3FCD0EF92B}"/>
          </ac:spMkLst>
        </pc:spChg>
        <pc:picChg chg="add mod">
          <ac:chgData name="Paraschiv, Ana -Maria" userId="S::anamaria.paraschiv@stefanini.com::268c7bb5-8584-48bd-ae2b-7e0f03d87d60" providerId="AD" clId="Web-{19DC4DC5-F75E-545C-495C-DEB8BFBFD3D7}" dt="2023-12-03T01:45:08.485" v="204" actId="1076"/>
          <ac:picMkLst>
            <pc:docMk/>
            <pc:sldMk cId="2494955388" sldId="282"/>
            <ac:picMk id="3" creationId="{99A109BB-BFE6-38F3-33D4-95C0C4061A94}"/>
          </ac:picMkLst>
        </pc:picChg>
        <pc:picChg chg="add mod">
          <ac:chgData name="Paraschiv, Ana -Maria" userId="S::anamaria.paraschiv@stefanini.com::268c7bb5-8584-48bd-ae2b-7e0f03d87d60" providerId="AD" clId="Web-{19DC4DC5-F75E-545C-495C-DEB8BFBFD3D7}" dt="2023-12-03T01:52:04.855" v="237" actId="1076"/>
          <ac:picMkLst>
            <pc:docMk/>
            <pc:sldMk cId="2494955388" sldId="282"/>
            <ac:picMk id="5" creationId="{C797BDF9-2818-3A5E-2D1D-AC5AFA575DE0}"/>
          </ac:picMkLst>
        </pc:picChg>
        <pc:picChg chg="add del">
          <ac:chgData name="Paraschiv, Ana -Maria" userId="S::anamaria.paraschiv@stefanini.com::268c7bb5-8584-48bd-ae2b-7e0f03d87d60" providerId="AD" clId="Web-{19DC4DC5-F75E-545C-495C-DEB8BFBFD3D7}" dt="2023-12-03T01:44:05.671" v="197"/>
          <ac:picMkLst>
            <pc:docMk/>
            <pc:sldMk cId="2494955388" sldId="282"/>
            <ac:picMk id="6" creationId="{6CED6835-8F6F-C021-1EFD-B808AF83ECC2}"/>
          </ac:picMkLst>
        </pc:picChg>
        <pc:picChg chg="add del mod">
          <ac:chgData name="Paraschiv, Ana -Maria" userId="S::anamaria.paraschiv@stefanini.com::268c7bb5-8584-48bd-ae2b-7e0f03d87d60" providerId="AD" clId="Web-{19DC4DC5-F75E-545C-495C-DEB8BFBFD3D7}" dt="2023-12-03T01:41:56.965" v="193"/>
          <ac:picMkLst>
            <pc:docMk/>
            <pc:sldMk cId="2494955388" sldId="282"/>
            <ac:picMk id="7" creationId="{A031432E-F176-8566-13AB-2DA975140F8D}"/>
          </ac:picMkLst>
        </pc:picChg>
        <pc:picChg chg="add mod">
          <ac:chgData name="Paraschiv, Ana -Maria" userId="S::anamaria.paraschiv@stefanini.com::268c7bb5-8584-48bd-ae2b-7e0f03d87d60" providerId="AD" clId="Web-{19DC4DC5-F75E-545C-495C-DEB8BFBFD3D7}" dt="2023-12-03T01:51:29.526" v="236" actId="1076"/>
          <ac:picMkLst>
            <pc:docMk/>
            <pc:sldMk cId="2494955388" sldId="282"/>
            <ac:picMk id="9" creationId="{DCBC685E-B523-B150-0A70-C758A872C9E2}"/>
          </ac:picMkLst>
        </pc:picChg>
        <pc:picChg chg="del">
          <ac:chgData name="Paraschiv, Ana -Maria" userId="S::anamaria.paraschiv@stefanini.com::268c7bb5-8584-48bd-ae2b-7e0f03d87d60" providerId="AD" clId="Web-{19DC4DC5-F75E-545C-495C-DEB8BFBFD3D7}" dt="2023-12-03T02:12:17.802" v="275"/>
          <ac:picMkLst>
            <pc:docMk/>
            <pc:sldMk cId="2494955388" sldId="282"/>
            <ac:picMk id="11" creationId="{70F009BB-7F9B-B112-8698-812821B56762}"/>
          </ac:picMkLst>
        </pc:picChg>
        <pc:picChg chg="add mod">
          <ac:chgData name="Paraschiv, Ana -Maria" userId="S::anamaria.paraschiv@stefanini.com::268c7bb5-8584-48bd-ae2b-7e0f03d87d60" providerId="AD" clId="Web-{19DC4DC5-F75E-545C-495C-DEB8BFBFD3D7}" dt="2023-12-03T02:13:54.729" v="279" actId="1076"/>
          <ac:picMkLst>
            <pc:docMk/>
            <pc:sldMk cId="2494955388" sldId="282"/>
            <ac:picMk id="21" creationId="{967115FE-F243-6A68-B315-0E284382CD32}"/>
          </ac:picMkLst>
        </pc:picChg>
        <pc:picChg chg="add mod">
          <ac:chgData name="Paraschiv, Ana -Maria" userId="S::anamaria.paraschiv@stefanini.com::268c7bb5-8584-48bd-ae2b-7e0f03d87d60" providerId="AD" clId="Web-{19DC4DC5-F75E-545C-495C-DEB8BFBFD3D7}" dt="2023-12-03T02:12:34.990" v="276" actId="1076"/>
          <ac:picMkLst>
            <pc:docMk/>
            <pc:sldMk cId="2494955388" sldId="282"/>
            <ac:picMk id="22" creationId="{393F2FF2-CC5A-DBF8-CF75-4DD7348104D4}"/>
          </ac:picMkLst>
        </pc:picChg>
      </pc:sldChg>
      <pc:sldChg chg="addSp delSp modSp add replId">
        <pc:chgData name="Paraschiv, Ana -Maria" userId="S::anamaria.paraschiv@stefanini.com::268c7bb5-8584-48bd-ae2b-7e0f03d87d60" providerId="AD" clId="Web-{19DC4DC5-F75E-545C-495C-DEB8BFBFD3D7}" dt="2023-12-03T02:45:10.631" v="340" actId="14100"/>
        <pc:sldMkLst>
          <pc:docMk/>
          <pc:sldMk cId="3132852736" sldId="283"/>
        </pc:sldMkLst>
        <pc:spChg chg="mod">
          <ac:chgData name="Paraschiv, Ana -Maria" userId="S::anamaria.paraschiv@stefanini.com::268c7bb5-8584-48bd-ae2b-7e0f03d87d60" providerId="AD" clId="Web-{19DC4DC5-F75E-545C-495C-DEB8BFBFD3D7}" dt="2023-12-03T02:18:29.136" v="299" actId="20577"/>
          <ac:spMkLst>
            <pc:docMk/>
            <pc:sldMk cId="3132852736" sldId="283"/>
            <ac:spMk id="2" creationId="{923FA7A7-602D-FE5E-9710-BD0408044BE1}"/>
          </ac:spMkLst>
        </pc:spChg>
        <pc:spChg chg="mod">
          <ac:chgData name="Paraschiv, Ana -Maria" userId="S::anamaria.paraschiv@stefanini.com::268c7bb5-8584-48bd-ae2b-7e0f03d87d60" providerId="AD" clId="Web-{19DC4DC5-F75E-545C-495C-DEB8BFBFD3D7}" dt="2023-12-03T02:25:26.643" v="329" actId="20577"/>
          <ac:spMkLst>
            <pc:docMk/>
            <pc:sldMk cId="3132852736" sldId="283"/>
            <ac:spMk id="8" creationId="{CC9DC01A-BE09-AB5F-268A-0B2E31B07D0B}"/>
          </ac:spMkLst>
        </pc:spChg>
        <pc:spChg chg="add mod">
          <ac:chgData name="Paraschiv, Ana -Maria" userId="S::anamaria.paraschiv@stefanini.com::268c7bb5-8584-48bd-ae2b-7e0f03d87d60" providerId="AD" clId="Web-{19DC4DC5-F75E-545C-495C-DEB8BFBFD3D7}" dt="2023-12-03T02:23:48.343" v="319" actId="1076"/>
          <ac:spMkLst>
            <pc:docMk/>
            <pc:sldMk cId="3132852736" sldId="283"/>
            <ac:spMk id="9" creationId="{64E308D7-F1CE-1F3B-E75E-5FA4372CC871}"/>
          </ac:spMkLst>
        </pc:spChg>
        <pc:spChg chg="del">
          <ac:chgData name="Paraschiv, Ana -Maria" userId="S::anamaria.paraschiv@stefanini.com::268c7bb5-8584-48bd-ae2b-7e0f03d87d60" providerId="AD" clId="Web-{19DC4DC5-F75E-545C-495C-DEB8BFBFD3D7}" dt="2023-12-03T02:18:34.808" v="301"/>
          <ac:spMkLst>
            <pc:docMk/>
            <pc:sldMk cId="3132852736" sldId="283"/>
            <ac:spMk id="13" creationId="{E3CBD242-F40A-4634-1C5A-5E4EA9D078F7}"/>
          </ac:spMkLst>
        </pc:spChg>
        <pc:spChg chg="add mod">
          <ac:chgData name="Paraschiv, Ana -Maria" userId="S::anamaria.paraschiv@stefanini.com::268c7bb5-8584-48bd-ae2b-7e0f03d87d60" providerId="AD" clId="Web-{19DC4DC5-F75E-545C-495C-DEB8BFBFD3D7}" dt="2023-12-03T02:45:10.631" v="340" actId="14100"/>
          <ac:spMkLst>
            <pc:docMk/>
            <pc:sldMk cId="3132852736" sldId="283"/>
            <ac:spMk id="14" creationId="{4B69773C-D3D5-253E-2066-1D91CC986931}"/>
          </ac:spMkLst>
        </pc:spChg>
        <pc:spChg chg="del">
          <ac:chgData name="Paraschiv, Ana -Maria" userId="S::anamaria.paraschiv@stefanini.com::268c7bb5-8584-48bd-ae2b-7e0f03d87d60" providerId="AD" clId="Web-{19DC4DC5-F75E-545C-495C-DEB8BFBFD3D7}" dt="2023-12-03T02:18:33.152" v="300"/>
          <ac:spMkLst>
            <pc:docMk/>
            <pc:sldMk cId="3132852736" sldId="283"/>
            <ac:spMk id="17" creationId="{91E91593-74F1-6FEF-985E-1643B7E18399}"/>
          </ac:spMkLst>
        </pc:spChg>
        <pc:picChg chg="add del mod">
          <ac:chgData name="Paraschiv, Ana -Maria" userId="S::anamaria.paraschiv@stefanini.com::268c7bb5-8584-48bd-ae2b-7e0f03d87d60" providerId="AD" clId="Web-{19DC4DC5-F75E-545C-495C-DEB8BFBFD3D7}" dt="2023-12-03T02:22:32.779" v="310"/>
          <ac:picMkLst>
            <pc:docMk/>
            <pc:sldMk cId="3132852736" sldId="283"/>
            <ac:picMk id="3" creationId="{9AB32F04-0C69-6635-7D5A-3E14CC657FA2}"/>
          </ac:picMkLst>
        </pc:picChg>
        <pc:picChg chg="add mod">
          <ac:chgData name="Paraschiv, Ana -Maria" userId="S::anamaria.paraschiv@stefanini.com::268c7bb5-8584-48bd-ae2b-7e0f03d87d60" providerId="AD" clId="Web-{19DC4DC5-F75E-545C-495C-DEB8BFBFD3D7}" dt="2023-12-03T02:22:51.014" v="313" actId="14100"/>
          <ac:picMkLst>
            <pc:docMk/>
            <pc:sldMk cId="3132852736" sldId="283"/>
            <ac:picMk id="5" creationId="{87FE71E9-5890-12F7-CA1F-B36676DF8338}"/>
          </ac:picMkLst>
        </pc:picChg>
        <pc:picChg chg="del">
          <ac:chgData name="Paraschiv, Ana -Maria" userId="S::anamaria.paraschiv@stefanini.com::268c7bb5-8584-48bd-ae2b-7e0f03d87d60" providerId="AD" clId="Web-{19DC4DC5-F75E-545C-495C-DEB8BFBFD3D7}" dt="2023-12-03T02:23:09.170" v="314"/>
          <ac:picMkLst>
            <pc:docMk/>
            <pc:sldMk cId="3132852736" sldId="283"/>
            <ac:picMk id="6" creationId="{6CED6835-8F6F-C021-1EFD-B808AF83ECC2}"/>
          </ac:picMkLst>
        </pc:picChg>
        <pc:picChg chg="add del mod">
          <ac:chgData name="Paraschiv, Ana -Maria" userId="S::anamaria.paraschiv@stefanini.com::268c7bb5-8584-48bd-ae2b-7e0f03d87d60" providerId="AD" clId="Web-{19DC4DC5-F75E-545C-495C-DEB8BFBFD3D7}" dt="2023-12-03T02:41:22.499" v="332"/>
          <ac:picMkLst>
            <pc:docMk/>
            <pc:sldMk cId="3132852736" sldId="283"/>
            <ac:picMk id="10" creationId="{F9530F85-34C3-F745-3F70-D097F07B8272}"/>
          </ac:picMkLst>
        </pc:picChg>
        <pc:picChg chg="del">
          <ac:chgData name="Paraschiv, Ana -Maria" userId="S::anamaria.paraschiv@stefanini.com::268c7bb5-8584-48bd-ae2b-7e0f03d87d60" providerId="AD" clId="Web-{19DC4DC5-F75E-545C-495C-DEB8BFBFD3D7}" dt="2023-12-03T02:44:34.208" v="335"/>
          <ac:picMkLst>
            <pc:docMk/>
            <pc:sldMk cId="3132852736" sldId="283"/>
            <ac:picMk id="11" creationId="{70F009BB-7F9B-B112-8698-812821B56762}"/>
          </ac:picMkLst>
        </pc:picChg>
        <pc:picChg chg="add mod">
          <ac:chgData name="Paraschiv, Ana -Maria" userId="S::anamaria.paraschiv@stefanini.com::268c7bb5-8584-48bd-ae2b-7e0f03d87d60" providerId="AD" clId="Web-{19DC4DC5-F75E-545C-495C-DEB8BFBFD3D7}" dt="2023-12-03T02:44:32.302" v="334" actId="1076"/>
          <ac:picMkLst>
            <pc:docMk/>
            <pc:sldMk cId="3132852736" sldId="283"/>
            <ac:picMk id="12" creationId="{0DED691B-DE35-BAB4-575A-89765995AAC1}"/>
          </ac:picMkLst>
        </pc:picChg>
      </pc:sldChg>
      <pc:sldChg chg="addSp delSp modSp add replId">
        <pc:chgData name="Paraschiv, Ana -Maria" userId="S::anamaria.paraschiv@stefanini.com::268c7bb5-8584-48bd-ae2b-7e0f03d87d60" providerId="AD" clId="Web-{19DC4DC5-F75E-545C-495C-DEB8BFBFD3D7}" dt="2023-12-03T02:47:45.979" v="361"/>
        <pc:sldMkLst>
          <pc:docMk/>
          <pc:sldMk cId="2228645390" sldId="284"/>
        </pc:sldMkLst>
        <pc:spChg chg="mod">
          <ac:chgData name="Paraschiv, Ana -Maria" userId="S::anamaria.paraschiv@stefanini.com::268c7bb5-8584-48bd-ae2b-7e0f03d87d60" providerId="AD" clId="Web-{19DC4DC5-F75E-545C-495C-DEB8BFBFD3D7}" dt="2023-12-03T02:47:12.337" v="357" actId="20577"/>
          <ac:spMkLst>
            <pc:docMk/>
            <pc:sldMk cId="2228645390" sldId="284"/>
            <ac:spMk id="2" creationId="{923FA7A7-602D-FE5E-9710-BD0408044BE1}"/>
          </ac:spMkLst>
        </pc:spChg>
        <pc:spChg chg="del">
          <ac:chgData name="Paraschiv, Ana -Maria" userId="S::anamaria.paraschiv@stefanini.com::268c7bb5-8584-48bd-ae2b-7e0f03d87d60" providerId="AD" clId="Web-{19DC4DC5-F75E-545C-495C-DEB8BFBFD3D7}" dt="2023-12-03T02:46:45.743" v="342"/>
          <ac:spMkLst>
            <pc:docMk/>
            <pc:sldMk cId="2228645390" sldId="284"/>
            <ac:spMk id="9" creationId="{64E308D7-F1CE-1F3B-E75E-5FA4372CC871}"/>
          </ac:spMkLst>
        </pc:spChg>
        <pc:picChg chg="add mod">
          <ac:chgData name="Paraschiv, Ana -Maria" userId="S::anamaria.paraschiv@stefanini.com::268c7bb5-8584-48bd-ae2b-7e0f03d87d60" providerId="AD" clId="Web-{19DC4DC5-F75E-545C-495C-DEB8BFBFD3D7}" dt="2023-12-03T02:47:39.807" v="360" actId="14100"/>
          <ac:picMkLst>
            <pc:docMk/>
            <pc:sldMk cId="2228645390" sldId="284"/>
            <ac:picMk id="3" creationId="{A5B2CDEE-33EC-32F2-1303-7CB9AEA9CC09}"/>
          </ac:picMkLst>
        </pc:picChg>
        <pc:picChg chg="del">
          <ac:chgData name="Paraschiv, Ana -Maria" userId="S::anamaria.paraschiv@stefanini.com::268c7bb5-8584-48bd-ae2b-7e0f03d87d60" providerId="AD" clId="Web-{19DC4DC5-F75E-545C-495C-DEB8BFBFD3D7}" dt="2023-12-03T02:47:45.979" v="361"/>
          <ac:picMkLst>
            <pc:docMk/>
            <pc:sldMk cId="2228645390" sldId="284"/>
            <ac:picMk id="5" creationId="{87FE71E9-5890-12F7-CA1F-B36676DF8338}"/>
          </ac:picMkLst>
        </pc:picChg>
      </pc:sldChg>
    </pc:docChg>
  </pc:docChgLst>
  <pc:docChgLst>
    <pc:chgData name="Paraschiv, Ana -Maria" userId="S::anamaria.paraschiv@stefanini.com::268c7bb5-8584-48bd-ae2b-7e0f03d87d60" providerId="AD" clId="Web-{167CA0DF-65C2-736B-8F51-6EA78E12023A}"/>
    <pc:docChg chg="addSld delSld modSld">
      <pc:chgData name="Paraschiv, Ana -Maria" userId="S::anamaria.paraschiv@stefanini.com::268c7bb5-8584-48bd-ae2b-7e0f03d87d60" providerId="AD" clId="Web-{167CA0DF-65C2-736B-8F51-6EA78E12023A}" dt="2023-11-24T23:10:08.843" v="623"/>
      <pc:docMkLst>
        <pc:docMk/>
      </pc:docMkLst>
      <pc:sldChg chg="addSp delSp modSp">
        <pc:chgData name="Paraschiv, Ana -Maria" userId="S::anamaria.paraschiv@stefanini.com::268c7bb5-8584-48bd-ae2b-7e0f03d87d60" providerId="AD" clId="Web-{167CA0DF-65C2-736B-8F51-6EA78E12023A}" dt="2023-11-24T23:06:03.821" v="621"/>
        <pc:sldMkLst>
          <pc:docMk/>
          <pc:sldMk cId="1302500568" sldId="259"/>
        </pc:sldMkLst>
        <pc:spChg chg="mod">
          <ac:chgData name="Paraschiv, Ana -Maria" userId="S::anamaria.paraschiv@stefanini.com::268c7bb5-8584-48bd-ae2b-7e0f03d87d60" providerId="AD" clId="Web-{167CA0DF-65C2-736B-8F51-6EA78E12023A}" dt="2023-11-24T13:23:19.250" v="70" actId="20577"/>
          <ac:spMkLst>
            <pc:docMk/>
            <pc:sldMk cId="1302500568" sldId="259"/>
            <ac:spMk id="2" creationId="{67E9E07C-9800-10B5-2824-FC60DBF25C0E}"/>
          </ac:spMkLst>
        </pc:spChg>
        <pc:spChg chg="mod">
          <ac:chgData name="Paraschiv, Ana -Maria" userId="S::anamaria.paraschiv@stefanini.com::268c7bb5-8584-48bd-ae2b-7e0f03d87d60" providerId="AD" clId="Web-{167CA0DF-65C2-736B-8F51-6EA78E12023A}" dt="2023-11-24T23:01:26.408" v="557" actId="1076"/>
          <ac:spMkLst>
            <pc:docMk/>
            <pc:sldMk cId="1302500568" sldId="259"/>
            <ac:spMk id="3" creationId="{35A4DA5E-281A-51D0-9CC7-DC16B0233A1A}"/>
          </ac:spMkLst>
        </pc:spChg>
        <pc:spChg chg="add del mod">
          <ac:chgData name="Paraschiv, Ana -Maria" userId="S::anamaria.paraschiv@stefanini.com::268c7bb5-8584-48bd-ae2b-7e0f03d87d60" providerId="AD" clId="Web-{167CA0DF-65C2-736B-8F51-6EA78E12023A}" dt="2023-11-24T22:33:10.453" v="377"/>
          <ac:spMkLst>
            <pc:docMk/>
            <pc:sldMk cId="1302500568" sldId="259"/>
            <ac:spMk id="5" creationId="{43B77D5F-6302-4828-07AB-B5FDC323503B}"/>
          </ac:spMkLst>
        </pc:spChg>
        <pc:spChg chg="add del mod">
          <ac:chgData name="Paraschiv, Ana -Maria" userId="S::anamaria.paraschiv@stefanini.com::268c7bb5-8584-48bd-ae2b-7e0f03d87d60" providerId="AD" clId="Web-{167CA0DF-65C2-736B-8F51-6EA78E12023A}" dt="2023-11-24T22:39:45.087" v="390"/>
          <ac:spMkLst>
            <pc:docMk/>
            <pc:sldMk cId="1302500568" sldId="259"/>
            <ac:spMk id="6" creationId="{A49C22C7-EC8E-8A74-7452-A319F1BB4600}"/>
          </ac:spMkLst>
        </pc:spChg>
        <pc:spChg chg="add mod">
          <ac:chgData name="Paraschiv, Ana -Maria" userId="S::anamaria.paraschiv@stefanini.com::268c7bb5-8584-48bd-ae2b-7e0f03d87d60" providerId="AD" clId="Web-{167CA0DF-65C2-736B-8F51-6EA78E12023A}" dt="2023-11-24T23:01:45.971" v="559" actId="1076"/>
          <ac:spMkLst>
            <pc:docMk/>
            <pc:sldMk cId="1302500568" sldId="259"/>
            <ac:spMk id="19" creationId="{9BC74F93-70CE-AE56-BCF9-E4C6350D23C3}"/>
          </ac:spMkLst>
        </pc:spChg>
        <pc:spChg chg="add mod">
          <ac:chgData name="Paraschiv, Ana -Maria" userId="S::anamaria.paraschiv@stefanini.com::268c7bb5-8584-48bd-ae2b-7e0f03d87d60" providerId="AD" clId="Web-{167CA0DF-65C2-736B-8F51-6EA78E12023A}" dt="2023-11-24T23:01:55.440" v="560" actId="1076"/>
          <ac:spMkLst>
            <pc:docMk/>
            <pc:sldMk cId="1302500568" sldId="259"/>
            <ac:spMk id="20" creationId="{BD108FFA-2B78-CEC5-91F4-2ADAE03F56F9}"/>
          </ac:spMkLst>
        </pc:spChg>
        <pc:spChg chg="add del">
          <ac:chgData name="Paraschiv, Ana -Maria" userId="S::anamaria.paraschiv@stefanini.com::268c7bb5-8584-48bd-ae2b-7e0f03d87d60" providerId="AD" clId="Web-{167CA0DF-65C2-736B-8F51-6EA78E12023A}" dt="2023-11-24T22:56:37.431" v="526"/>
          <ac:spMkLst>
            <pc:docMk/>
            <pc:sldMk cId="1302500568" sldId="259"/>
            <ac:spMk id="22" creationId="{76359A30-F6D0-E949-B6E7-B4B72D599948}"/>
          </ac:spMkLst>
        </pc:spChg>
        <pc:spChg chg="add mod">
          <ac:chgData name="Paraschiv, Ana -Maria" userId="S::anamaria.paraschiv@stefanini.com::268c7bb5-8584-48bd-ae2b-7e0f03d87d60" providerId="AD" clId="Web-{167CA0DF-65C2-736B-8F51-6EA78E12023A}" dt="2023-11-24T22:57:43.245" v="536" actId="14100"/>
          <ac:spMkLst>
            <pc:docMk/>
            <pc:sldMk cId="1302500568" sldId="259"/>
            <ac:spMk id="24" creationId="{118E1F61-ADD8-5B58-888A-6593F31D90A0}"/>
          </ac:spMkLst>
        </pc:spChg>
        <pc:spChg chg="add mod">
          <ac:chgData name="Paraschiv, Ana -Maria" userId="S::anamaria.paraschiv@stefanini.com::268c7bb5-8584-48bd-ae2b-7e0f03d87d60" providerId="AD" clId="Web-{167CA0DF-65C2-736B-8F51-6EA78E12023A}" dt="2023-11-24T23:02:35.410" v="574" actId="1076"/>
          <ac:spMkLst>
            <pc:docMk/>
            <pc:sldMk cId="1302500568" sldId="259"/>
            <ac:spMk id="25" creationId="{C430E59F-94A5-4D6A-6027-850EA2A93497}"/>
          </ac:spMkLst>
        </pc:spChg>
        <pc:spChg chg="add mod">
          <ac:chgData name="Paraschiv, Ana -Maria" userId="S::anamaria.paraschiv@stefanini.com::268c7bb5-8584-48bd-ae2b-7e0f03d87d60" providerId="AD" clId="Web-{167CA0DF-65C2-736B-8F51-6EA78E12023A}" dt="2023-11-24T23:03:05.051" v="588" actId="1076"/>
          <ac:spMkLst>
            <pc:docMk/>
            <pc:sldMk cId="1302500568" sldId="259"/>
            <ac:spMk id="26" creationId="{67314119-C359-EC8D-4340-38E3D9EC2EDE}"/>
          </ac:spMkLst>
        </pc:spChg>
        <pc:spChg chg="add mod">
          <ac:chgData name="Paraschiv, Ana -Maria" userId="S::anamaria.paraschiv@stefanini.com::268c7bb5-8584-48bd-ae2b-7e0f03d87d60" providerId="AD" clId="Web-{167CA0DF-65C2-736B-8F51-6EA78E12023A}" dt="2023-11-24T23:03:46.786" v="601" actId="1076"/>
          <ac:spMkLst>
            <pc:docMk/>
            <pc:sldMk cId="1302500568" sldId="259"/>
            <ac:spMk id="27" creationId="{F5D60339-8371-C7F7-800D-10641A20AA3A}"/>
          </ac:spMkLst>
        </pc:spChg>
        <pc:spChg chg="add mod">
          <ac:chgData name="Paraschiv, Ana -Maria" userId="S::anamaria.paraschiv@stefanini.com::268c7bb5-8584-48bd-ae2b-7e0f03d87d60" providerId="AD" clId="Web-{167CA0DF-65C2-736B-8F51-6EA78E12023A}" dt="2023-11-24T23:04:16.646" v="617" actId="1076"/>
          <ac:spMkLst>
            <pc:docMk/>
            <pc:sldMk cId="1302500568" sldId="259"/>
            <ac:spMk id="28" creationId="{5D53814E-BD29-4C0B-2CDA-2677BF06EE6B}"/>
          </ac:spMkLst>
        </pc:spChg>
        <pc:picChg chg="add del mod">
          <ac:chgData name="Paraschiv, Ana -Maria" userId="S::anamaria.paraschiv@stefanini.com::268c7bb5-8584-48bd-ae2b-7e0f03d87d60" providerId="AD" clId="Web-{167CA0DF-65C2-736B-8F51-6EA78E12023A}" dt="2023-11-24T15:32:30.461" v="206"/>
          <ac:picMkLst>
            <pc:docMk/>
            <pc:sldMk cId="1302500568" sldId="259"/>
            <ac:picMk id="4" creationId="{2901F205-7FE2-3E8A-239D-EB1A53FA59A1}"/>
          </ac:picMkLst>
        </pc:picChg>
        <pc:picChg chg="add del mod">
          <ac:chgData name="Paraschiv, Ana -Maria" userId="S::anamaria.paraschiv@stefanini.com::268c7bb5-8584-48bd-ae2b-7e0f03d87d60" providerId="AD" clId="Web-{167CA0DF-65C2-736B-8F51-6EA78E12023A}" dt="2023-11-24T15:55:25.530" v="209"/>
          <ac:picMkLst>
            <pc:docMk/>
            <pc:sldMk cId="1302500568" sldId="259"/>
            <ac:picMk id="4" creationId="{7B5342A1-26D2-2D87-1D1F-6607054F068D}"/>
          </ac:picMkLst>
        </pc:picChg>
        <pc:picChg chg="add del mod">
          <ac:chgData name="Paraschiv, Ana -Maria" userId="S::anamaria.paraschiv@stefanini.com::268c7bb5-8584-48bd-ae2b-7e0f03d87d60" providerId="AD" clId="Web-{167CA0DF-65C2-736B-8F51-6EA78E12023A}" dt="2023-11-24T22:29:54.964" v="362"/>
          <ac:picMkLst>
            <pc:docMk/>
            <pc:sldMk cId="1302500568" sldId="259"/>
            <ac:picMk id="7" creationId="{C107AE64-B14B-B73C-3C7B-4E4E4AAEC438}"/>
          </ac:picMkLst>
        </pc:picChg>
        <pc:picChg chg="add del mod">
          <ac:chgData name="Paraschiv, Ana -Maria" userId="S::anamaria.paraschiv@stefanini.com::268c7bb5-8584-48bd-ae2b-7e0f03d87d60" providerId="AD" clId="Web-{167CA0DF-65C2-736B-8F51-6EA78E12023A}" dt="2023-11-24T22:30:38.481" v="366"/>
          <ac:picMkLst>
            <pc:docMk/>
            <pc:sldMk cId="1302500568" sldId="259"/>
            <ac:picMk id="8" creationId="{39C85761-EE4B-7A82-5A3E-D11B14F9BC01}"/>
          </ac:picMkLst>
        </pc:picChg>
        <pc:picChg chg="add del mod">
          <ac:chgData name="Paraschiv, Ana -Maria" userId="S::anamaria.paraschiv@stefanini.com::268c7bb5-8584-48bd-ae2b-7e0f03d87d60" providerId="AD" clId="Web-{167CA0DF-65C2-736B-8F51-6EA78E12023A}" dt="2023-11-24T22:31:02.778" v="369"/>
          <ac:picMkLst>
            <pc:docMk/>
            <pc:sldMk cId="1302500568" sldId="259"/>
            <ac:picMk id="9" creationId="{EA9CA569-5E93-44CB-A942-502144081883}"/>
          </ac:picMkLst>
        </pc:picChg>
        <pc:picChg chg="add del mod">
          <ac:chgData name="Paraschiv, Ana -Maria" userId="S::anamaria.paraschiv@stefanini.com::268c7bb5-8584-48bd-ae2b-7e0f03d87d60" providerId="AD" clId="Web-{167CA0DF-65C2-736B-8F51-6EA78E12023A}" dt="2023-11-24T22:31:16.123" v="372"/>
          <ac:picMkLst>
            <pc:docMk/>
            <pc:sldMk cId="1302500568" sldId="259"/>
            <ac:picMk id="10" creationId="{8EBB65DA-DCFA-A089-845F-E57DC37BCFD0}"/>
          </ac:picMkLst>
        </pc:picChg>
        <pc:picChg chg="add del mod">
          <ac:chgData name="Paraschiv, Ana -Maria" userId="S::anamaria.paraschiv@stefanini.com::268c7bb5-8584-48bd-ae2b-7e0f03d87d60" providerId="AD" clId="Web-{167CA0DF-65C2-736B-8F51-6EA78E12023A}" dt="2023-11-24T22:40:20.982" v="395"/>
          <ac:picMkLst>
            <pc:docMk/>
            <pc:sldMk cId="1302500568" sldId="259"/>
            <ac:picMk id="11" creationId="{7B31A2BC-0B80-BCCD-48F3-A7D8EC1DE631}"/>
          </ac:picMkLst>
        </pc:picChg>
        <pc:picChg chg="add mod modCrop">
          <ac:chgData name="Paraschiv, Ana -Maria" userId="S::anamaria.paraschiv@stefanini.com::268c7bb5-8584-48bd-ae2b-7e0f03d87d60" providerId="AD" clId="Web-{167CA0DF-65C2-736B-8F51-6EA78E12023A}" dt="2023-11-24T22:59:04.387" v="548" actId="1076"/>
          <ac:picMkLst>
            <pc:docMk/>
            <pc:sldMk cId="1302500568" sldId="259"/>
            <ac:picMk id="12" creationId="{527732BD-4FCA-4B99-99A0-A2EA0997EFD2}"/>
          </ac:picMkLst>
        </pc:picChg>
        <pc:picChg chg="add del mod modCrop">
          <ac:chgData name="Paraschiv, Ana -Maria" userId="S::anamaria.paraschiv@stefanini.com::268c7bb5-8584-48bd-ae2b-7e0f03d87d60" providerId="AD" clId="Web-{167CA0DF-65C2-736B-8F51-6EA78E12023A}" dt="2023-11-24T22:46:11.475" v="436"/>
          <ac:picMkLst>
            <pc:docMk/>
            <pc:sldMk cId="1302500568" sldId="259"/>
            <ac:picMk id="13" creationId="{013EF6D9-6C91-31E0-EF64-80E9DE19ACEB}"/>
          </ac:picMkLst>
        </pc:picChg>
        <pc:picChg chg="add mod modCrop">
          <ac:chgData name="Paraschiv, Ana -Maria" userId="S::anamaria.paraschiv@stefanini.com::268c7bb5-8584-48bd-ae2b-7e0f03d87d60" providerId="AD" clId="Web-{167CA0DF-65C2-736B-8F51-6EA78E12023A}" dt="2023-11-24T23:01:16.221" v="556" actId="1076"/>
          <ac:picMkLst>
            <pc:docMk/>
            <pc:sldMk cId="1302500568" sldId="259"/>
            <ac:picMk id="14" creationId="{805DC38C-44C2-180A-E89D-998257CF7D3A}"/>
          </ac:picMkLst>
        </pc:picChg>
        <pc:picChg chg="add mod modCrop">
          <ac:chgData name="Paraschiv, Ana -Maria" userId="S::anamaria.paraschiv@stefanini.com::268c7bb5-8584-48bd-ae2b-7e0f03d87d60" providerId="AD" clId="Web-{167CA0DF-65C2-736B-8F51-6EA78E12023A}" dt="2023-11-24T22:57:57.589" v="537" actId="1076"/>
          <ac:picMkLst>
            <pc:docMk/>
            <pc:sldMk cId="1302500568" sldId="259"/>
            <ac:picMk id="15" creationId="{72D167B2-03CD-AC41-20A3-483D8FCC3C9D}"/>
          </ac:picMkLst>
        </pc:picChg>
        <pc:picChg chg="add mod modCrop">
          <ac:chgData name="Paraschiv, Ana -Maria" userId="S::anamaria.paraschiv@stefanini.com::268c7bb5-8584-48bd-ae2b-7e0f03d87d60" providerId="AD" clId="Web-{167CA0DF-65C2-736B-8F51-6EA78E12023A}" dt="2023-11-24T22:59:14.747" v="549" actId="1076"/>
          <ac:picMkLst>
            <pc:docMk/>
            <pc:sldMk cId="1302500568" sldId="259"/>
            <ac:picMk id="16" creationId="{59FC2F11-7B3F-86AD-D837-0110EBA24A5B}"/>
          </ac:picMkLst>
        </pc:picChg>
        <pc:picChg chg="add mod modCrop">
          <ac:chgData name="Paraschiv, Ana -Maria" userId="S::anamaria.paraschiv@stefanini.com::268c7bb5-8584-48bd-ae2b-7e0f03d87d60" providerId="AD" clId="Web-{167CA0DF-65C2-736B-8F51-6EA78E12023A}" dt="2023-11-24T22:58:46.449" v="547" actId="1076"/>
          <ac:picMkLst>
            <pc:docMk/>
            <pc:sldMk cId="1302500568" sldId="259"/>
            <ac:picMk id="17" creationId="{3E5E28EF-1E31-03B9-7C14-6511A771B35D}"/>
          </ac:picMkLst>
        </pc:picChg>
        <pc:picChg chg="add mod modCrop">
          <ac:chgData name="Paraschiv, Ana -Maria" userId="S::anamaria.paraschiv@stefanini.com::268c7bb5-8584-48bd-ae2b-7e0f03d87d60" providerId="AD" clId="Web-{167CA0DF-65C2-736B-8F51-6EA78E12023A}" dt="2023-11-24T23:01:01.970" v="555" actId="1076"/>
          <ac:picMkLst>
            <pc:docMk/>
            <pc:sldMk cId="1302500568" sldId="259"/>
            <ac:picMk id="18" creationId="{8EAFB606-8C5A-0F76-D614-5E9219FC7FC6}"/>
          </ac:picMkLst>
        </pc:picChg>
        <pc:picChg chg="add del mod">
          <ac:chgData name="Paraschiv, Ana -Maria" userId="S::anamaria.paraschiv@stefanini.com::268c7bb5-8584-48bd-ae2b-7e0f03d87d60" providerId="AD" clId="Web-{167CA0DF-65C2-736B-8F51-6EA78E12023A}" dt="2023-11-24T23:06:03.821" v="621"/>
          <ac:picMkLst>
            <pc:docMk/>
            <pc:sldMk cId="1302500568" sldId="259"/>
            <ac:picMk id="29" creationId="{B26E3620-E31F-1BE1-E0A0-804C8224328F}"/>
          </ac:picMkLst>
        </pc:picChg>
      </pc:sldChg>
      <pc:sldChg chg="addSp delSp modSp new del">
        <pc:chgData name="Paraschiv, Ana -Maria" userId="S::anamaria.paraschiv@stefanini.com::268c7bb5-8584-48bd-ae2b-7e0f03d87d60" providerId="AD" clId="Web-{167CA0DF-65C2-736B-8F51-6EA78E12023A}" dt="2023-11-24T23:06:16.805" v="622"/>
        <pc:sldMkLst>
          <pc:docMk/>
          <pc:sldMk cId="554499018" sldId="260"/>
        </pc:sldMkLst>
        <pc:spChg chg="del">
          <ac:chgData name="Paraschiv, Ana -Maria" userId="S::anamaria.paraschiv@stefanini.com::268c7bb5-8584-48bd-ae2b-7e0f03d87d60" providerId="AD" clId="Web-{167CA0DF-65C2-736B-8F51-6EA78E12023A}" dt="2023-11-24T22:32:50.703" v="376"/>
          <ac:spMkLst>
            <pc:docMk/>
            <pc:sldMk cId="554499018" sldId="260"/>
            <ac:spMk id="2" creationId="{CCE62458-37F7-9661-1EA7-481D4F15F82F}"/>
          </ac:spMkLst>
        </pc:spChg>
        <pc:spChg chg="del">
          <ac:chgData name="Paraschiv, Ana -Maria" userId="S::anamaria.paraschiv@stefanini.com::268c7bb5-8584-48bd-ae2b-7e0f03d87d60" providerId="AD" clId="Web-{167CA0DF-65C2-736B-8F51-6EA78E12023A}" dt="2023-11-24T22:32:48.640" v="375"/>
          <ac:spMkLst>
            <pc:docMk/>
            <pc:sldMk cId="554499018" sldId="260"/>
            <ac:spMk id="3" creationId="{7C9A093B-A95E-695B-6CD2-EFED0D720472}"/>
          </ac:spMkLst>
        </pc:spChg>
        <pc:spChg chg="add">
          <ac:chgData name="Paraschiv, Ana -Maria" userId="S::anamaria.paraschiv@stefanini.com::268c7bb5-8584-48bd-ae2b-7e0f03d87d60" providerId="AD" clId="Web-{167CA0DF-65C2-736B-8F51-6EA78E12023A}" dt="2023-11-24T22:33:14.531" v="378"/>
          <ac:spMkLst>
            <pc:docMk/>
            <pc:sldMk cId="554499018" sldId="260"/>
            <ac:spMk id="4" creationId="{1EF76AE6-5D67-84F3-D944-39A84C750CC1}"/>
          </ac:spMkLst>
        </pc:spChg>
        <pc:spChg chg="add mod">
          <ac:chgData name="Paraschiv, Ana -Maria" userId="S::anamaria.paraschiv@stefanini.com::268c7bb5-8584-48bd-ae2b-7e0f03d87d60" providerId="AD" clId="Web-{167CA0DF-65C2-736B-8F51-6EA78E12023A}" dt="2023-11-24T22:44:48.379" v="433" actId="20577"/>
          <ac:spMkLst>
            <pc:docMk/>
            <pc:sldMk cId="554499018" sldId="260"/>
            <ac:spMk id="5" creationId="{1283443E-07A8-ED63-F117-A01120F0A61C}"/>
          </ac:spMkLst>
        </pc:spChg>
      </pc:sldChg>
      <pc:sldChg chg="addSp delSp modSp new del">
        <pc:chgData name="Paraschiv, Ana -Maria" userId="S::anamaria.paraschiv@stefanini.com::268c7bb5-8584-48bd-ae2b-7e0f03d87d60" providerId="AD" clId="Web-{167CA0DF-65C2-736B-8F51-6EA78E12023A}" dt="2023-11-24T22:29:40.277" v="359"/>
        <pc:sldMkLst>
          <pc:docMk/>
          <pc:sldMk cId="1698043048" sldId="260"/>
        </pc:sldMkLst>
        <pc:spChg chg="del">
          <ac:chgData name="Paraschiv, Ana -Maria" userId="S::anamaria.paraschiv@stefanini.com::268c7bb5-8584-48bd-ae2b-7e0f03d87d60" providerId="AD" clId="Web-{167CA0DF-65C2-736B-8F51-6EA78E12023A}" dt="2023-11-24T15:55:39.483" v="212"/>
          <ac:spMkLst>
            <pc:docMk/>
            <pc:sldMk cId="1698043048" sldId="260"/>
            <ac:spMk id="2" creationId="{3439D055-6556-8071-F918-5B3B43173D3E}"/>
          </ac:spMkLst>
        </pc:spChg>
        <pc:spChg chg="del">
          <ac:chgData name="Paraschiv, Ana -Maria" userId="S::anamaria.paraschiv@stefanini.com::268c7bb5-8584-48bd-ae2b-7e0f03d87d60" providerId="AD" clId="Web-{167CA0DF-65C2-736B-8F51-6EA78E12023A}" dt="2023-11-24T15:55:37.842" v="211"/>
          <ac:spMkLst>
            <pc:docMk/>
            <pc:sldMk cId="1698043048" sldId="260"/>
            <ac:spMk id="3" creationId="{1E5BE3B2-ADAC-7AA0-B0DF-2CA58A1EEE59}"/>
          </ac:spMkLst>
        </pc:spChg>
        <pc:picChg chg="add del mod modCrop">
          <ac:chgData name="Paraschiv, Ana -Maria" userId="S::anamaria.paraschiv@stefanini.com::268c7bb5-8584-48bd-ae2b-7e0f03d87d60" providerId="AD" clId="Web-{167CA0DF-65C2-736B-8F51-6EA78E12023A}" dt="2023-11-24T22:29:37.652" v="358"/>
          <ac:picMkLst>
            <pc:docMk/>
            <pc:sldMk cId="1698043048" sldId="260"/>
            <ac:picMk id="4" creationId="{A08447BF-8C2D-2790-5ED5-E001684F0054}"/>
          </ac:picMkLst>
        </pc:picChg>
        <pc:picChg chg="add del mod modCrop">
          <ac:chgData name="Paraschiv, Ana -Maria" userId="S::anamaria.paraschiv@stefanini.com::268c7bb5-8584-48bd-ae2b-7e0f03d87d60" providerId="AD" clId="Web-{167CA0DF-65C2-736B-8F51-6EA78E12023A}" dt="2023-11-24T22:29:35.433" v="357"/>
          <ac:picMkLst>
            <pc:docMk/>
            <pc:sldMk cId="1698043048" sldId="260"/>
            <ac:picMk id="5" creationId="{D143E243-124B-2659-C739-9C4F4AFCF211}"/>
          </ac:picMkLst>
        </pc:picChg>
      </pc:sldChg>
      <pc:sldChg chg="new">
        <pc:chgData name="Paraschiv, Ana -Maria" userId="S::anamaria.paraschiv@stefanini.com::268c7bb5-8584-48bd-ae2b-7e0f03d87d60" providerId="AD" clId="Web-{167CA0DF-65C2-736B-8F51-6EA78E12023A}" dt="2023-11-24T23:10:08.843" v="623"/>
        <pc:sldMkLst>
          <pc:docMk/>
          <pc:sldMk cId="2972291108" sldId="260"/>
        </pc:sldMkLst>
      </pc:sldChg>
    </pc:docChg>
  </pc:docChgLst>
  <pc:docChgLst>
    <pc:chgData name="Paraschiv, Ana -Maria" userId="S::anamaria.paraschiv@stefanini.com::268c7bb5-8584-48bd-ae2b-7e0f03d87d60" providerId="AD" clId="Web-{F1E24C3E-C25D-1F27-B2E2-72E178611E56}"/>
    <pc:docChg chg="modSld">
      <pc:chgData name="Paraschiv, Ana -Maria" userId="S::anamaria.paraschiv@stefanini.com::268c7bb5-8584-48bd-ae2b-7e0f03d87d60" providerId="AD" clId="Web-{F1E24C3E-C25D-1F27-B2E2-72E178611E56}" dt="2023-12-04T17:59:16.146" v="3"/>
      <pc:docMkLst>
        <pc:docMk/>
      </pc:docMkLst>
      <pc:sldChg chg="addSp delSp modSp">
        <pc:chgData name="Paraschiv, Ana -Maria" userId="S::anamaria.paraschiv@stefanini.com::268c7bb5-8584-48bd-ae2b-7e0f03d87d60" providerId="AD" clId="Web-{F1E24C3E-C25D-1F27-B2E2-72E178611E56}" dt="2023-12-04T17:59:16.146" v="3"/>
        <pc:sldMkLst>
          <pc:docMk/>
          <pc:sldMk cId="4287169802" sldId="261"/>
        </pc:sldMkLst>
        <pc:spChg chg="mod">
          <ac:chgData name="Paraschiv, Ana -Maria" userId="S::anamaria.paraschiv@stefanini.com::268c7bb5-8584-48bd-ae2b-7e0f03d87d60" providerId="AD" clId="Web-{F1E24C3E-C25D-1F27-B2E2-72E178611E56}" dt="2023-12-04T17:52:38.758" v="0" actId="20577"/>
          <ac:spMkLst>
            <pc:docMk/>
            <pc:sldMk cId="4287169802" sldId="261"/>
            <ac:spMk id="3" creationId="{DA480E16-7249-E8AB-B039-7D5D6CF5B66F}"/>
          </ac:spMkLst>
        </pc:spChg>
        <pc:picChg chg="add del mod">
          <ac:chgData name="Paraschiv, Ana -Maria" userId="S::anamaria.paraschiv@stefanini.com::268c7bb5-8584-48bd-ae2b-7e0f03d87d60" providerId="AD" clId="Web-{F1E24C3E-C25D-1F27-B2E2-72E178611E56}" dt="2023-12-04T17:59:16.146" v="3"/>
          <ac:picMkLst>
            <pc:docMk/>
            <pc:sldMk cId="4287169802" sldId="261"/>
            <ac:picMk id="5" creationId="{0ABC7EC2-DD4E-1671-92D0-2A6DA1BEDD69}"/>
          </ac:picMkLst>
        </pc:picChg>
      </pc:sldChg>
    </pc:docChg>
  </pc:docChgLst>
  <pc:docChgLst>
    <pc:chgData name="Paraschiv, Ana -Maria" userId="S::anamaria.paraschiv@stefanini.com::268c7bb5-8584-48bd-ae2b-7e0f03d87d60" providerId="AD" clId="Web-{6D4AA2BC-5151-6B88-222F-9B647E3B070D}"/>
    <pc:docChg chg="modSld">
      <pc:chgData name="Paraschiv, Ana -Maria" userId="S::anamaria.paraschiv@stefanini.com::268c7bb5-8584-48bd-ae2b-7e0f03d87d60" providerId="AD" clId="Web-{6D4AA2BC-5151-6B88-222F-9B647E3B070D}" dt="2023-12-03T14:44:42.742" v="1" actId="1076"/>
      <pc:docMkLst>
        <pc:docMk/>
      </pc:docMkLst>
      <pc:sldChg chg="modSp">
        <pc:chgData name="Paraschiv, Ana -Maria" userId="S::anamaria.paraschiv@stefanini.com::268c7bb5-8584-48bd-ae2b-7e0f03d87d60" providerId="AD" clId="Web-{6D4AA2BC-5151-6B88-222F-9B647E3B070D}" dt="2023-12-03T14:44:42.742" v="1" actId="1076"/>
        <pc:sldMkLst>
          <pc:docMk/>
          <pc:sldMk cId="746145716" sldId="280"/>
        </pc:sldMkLst>
        <pc:spChg chg="mod">
          <ac:chgData name="Paraschiv, Ana -Maria" userId="S::anamaria.paraschiv@stefanini.com::268c7bb5-8584-48bd-ae2b-7e0f03d87d60" providerId="AD" clId="Web-{6D4AA2BC-5151-6B88-222F-9B647E3B070D}" dt="2023-12-03T14:44:42.742" v="1" actId="1076"/>
          <ac:spMkLst>
            <pc:docMk/>
            <pc:sldMk cId="746145716" sldId="280"/>
            <ac:spMk id="16" creationId="{03624621-DB28-22B0-F9E6-60284530BD7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udemy.com/course/the-business-intelligence-analyst-course-2018/?kw=the+business+intelli&amp;src=sa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519" y="1037696"/>
            <a:ext cx="7789334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>
                <a:cs typeface="Calibri Light"/>
              </a:rPr>
              <a:t>From Raw Data to Insights: A Python, SQL, and Tableau Data Journey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518" y="5492928"/>
            <a:ext cx="1928520" cy="3293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1600">
                <a:cs typeface="Calibri"/>
              </a:rPr>
              <a:t>Ana-Maria Paraschiv</a:t>
            </a:r>
            <a:endParaRPr lang="en-US">
              <a:cs typeface="Calibri"/>
            </a:endParaRPr>
          </a:p>
        </p:txBody>
      </p:sp>
      <p:pic>
        <p:nvPicPr>
          <p:cNvPr id="4" name="Picture 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0D983FE-AB52-AB79-ECE7-3A7255B6F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216" y="191958"/>
            <a:ext cx="1416753" cy="378083"/>
          </a:xfrm>
          <a:prstGeom prst="rect">
            <a:avLst/>
          </a:prstGeom>
        </p:spPr>
      </p:pic>
      <p:pic>
        <p:nvPicPr>
          <p:cNvPr id="6" name="Picture 5" descr="A group of people standing around a computer screen&#10;&#10;Description automatically generated">
            <a:extLst>
              <a:ext uri="{FF2B5EF4-FFF2-40B4-BE49-F238E27FC236}">
                <a16:creationId xmlns:a16="http://schemas.microsoft.com/office/drawing/2014/main" id="{0EEBD9E1-9440-1B82-04D6-997B781F52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80" t="4271" r="8642" b="3517"/>
          <a:stretch/>
        </p:blipFill>
        <p:spPr>
          <a:xfrm>
            <a:off x="6792148" y="2879164"/>
            <a:ext cx="4741342" cy="346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FA7A7-602D-FE5E-9710-BD0408044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8304"/>
          </a:xfrm>
        </p:spPr>
        <p:txBody>
          <a:bodyPr>
            <a:normAutofit/>
          </a:bodyPr>
          <a:lstStyle/>
          <a:p>
            <a:r>
              <a:rPr lang="en-US" sz="2400" b="1">
                <a:ea typeface="Calibri Light"/>
                <a:cs typeface="Calibri Light"/>
              </a:rPr>
              <a:t>4.   Splitting the Reason for Absence column into Multiple Dummy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4338A-5F1B-FB72-4A0D-841C5D07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9DC01A-BE09-AB5F-268A-0B2E31B07D0B}"/>
              </a:ext>
            </a:extLst>
          </p:cNvPr>
          <p:cNvSpPr txBox="1">
            <a:spLocks/>
          </p:cNvSpPr>
          <p:nvPr/>
        </p:nvSpPr>
        <p:spPr>
          <a:xfrm>
            <a:off x="840082" y="3716042"/>
            <a:ext cx="10515600" cy="488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ea typeface="Calibri Light"/>
                <a:cs typeface="Calibri Light"/>
              </a:rPr>
              <a:t>5.   Dropping the Reason for Absence column</a:t>
            </a:r>
            <a:endParaRPr lang="en-US" dirty="0"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3A9CABB-55EF-6435-6BD0-121E194E9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82" y="938602"/>
            <a:ext cx="6096000" cy="26477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E277EA-75C1-82A3-C391-AA52719C09F3}"/>
              </a:ext>
            </a:extLst>
          </p:cNvPr>
          <p:cNvSpPr/>
          <p:nvPr/>
        </p:nvSpPr>
        <p:spPr>
          <a:xfrm>
            <a:off x="6067777" y="1232371"/>
            <a:ext cx="1279407" cy="197555"/>
          </a:xfrm>
          <a:prstGeom prst="rect">
            <a:avLst/>
          </a:prstGeom>
          <a:noFill/>
          <a:ln w="285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FE6B196-E558-DC70-2EEC-ED1699F79C9A}"/>
              </a:ext>
            </a:extLst>
          </p:cNvPr>
          <p:cNvCxnSpPr/>
          <p:nvPr/>
        </p:nvCxnSpPr>
        <p:spPr>
          <a:xfrm flipV="1">
            <a:off x="7350948" y="1148644"/>
            <a:ext cx="839139" cy="186267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8067B54-4BE5-9642-58A0-E2F63A806A6F}"/>
              </a:ext>
            </a:extLst>
          </p:cNvPr>
          <p:cNvSpPr txBox="1">
            <a:spLocks/>
          </p:cNvSpPr>
          <p:nvPr/>
        </p:nvSpPr>
        <p:spPr>
          <a:xfrm>
            <a:off x="8196675" y="990245"/>
            <a:ext cx="2133599" cy="48489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400" b="1">
                <a:cs typeface="Calibri" panose="020F0502020204030204"/>
              </a:rPr>
              <a:t>Dropping the unnecessary Reason 0 column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E5B63D-C12F-1F27-A059-6E3BADC6C396}"/>
              </a:ext>
            </a:extLst>
          </p:cNvPr>
          <p:cNvSpPr txBox="1">
            <a:spLocks/>
          </p:cNvSpPr>
          <p:nvPr/>
        </p:nvSpPr>
        <p:spPr>
          <a:xfrm>
            <a:off x="7585194" y="2608319"/>
            <a:ext cx="3347155" cy="93645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b="1">
                <a:cs typeface="Calibri" panose="020F0502020204030204"/>
              </a:rPr>
              <a:t>Dummy Variable:</a:t>
            </a:r>
          </a:p>
          <a:p>
            <a:pPr marL="285750" indent="-285750">
              <a:lnSpc>
                <a:spcPct val="100000"/>
              </a:lnSpc>
              <a:buFont typeface="Wingdings" panose="020B0604020202020204" pitchFamily="34" charset="0"/>
              <a:buChar char="ü"/>
            </a:pPr>
            <a:r>
              <a:rPr lang="en-US" sz="1400">
                <a:cs typeface="Calibri" panose="020F0502020204030204"/>
              </a:rPr>
              <a:t>Equals 1 if a certain reason is present;</a:t>
            </a:r>
          </a:p>
          <a:p>
            <a:pPr marL="285750" indent="-285750">
              <a:lnSpc>
                <a:spcPct val="100000"/>
              </a:lnSpc>
              <a:buFont typeface="Wingdings" panose="020B0604020202020204" pitchFamily="34" charset="0"/>
              <a:buChar char="ü"/>
            </a:pPr>
            <a:r>
              <a:rPr lang="en-US" sz="1400">
                <a:cs typeface="Calibri" panose="020F0502020204030204"/>
              </a:rPr>
              <a:t>Equals 0 if a certain reason is absent.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6B9189F-62A0-09A9-27F4-657EAA73CD56}"/>
              </a:ext>
            </a:extLst>
          </p:cNvPr>
          <p:cNvSpPr txBox="1">
            <a:spLocks/>
          </p:cNvSpPr>
          <p:nvPr/>
        </p:nvSpPr>
        <p:spPr>
          <a:xfrm>
            <a:off x="7547562" y="1573507"/>
            <a:ext cx="4269083" cy="93644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 b="1">
                <a:solidFill>
                  <a:srgbClr val="C00000"/>
                </a:solidFill>
                <a:cs typeface="Calibri" panose="020F0502020204030204"/>
              </a:rPr>
              <a:t>!</a:t>
            </a:r>
            <a:r>
              <a:rPr lang="en-US" sz="1400">
                <a:solidFill>
                  <a:srgbClr val="C00000"/>
                </a:solidFill>
                <a:cs typeface="Calibri" panose="020F0502020204030204"/>
              </a:rPr>
              <a:t> </a:t>
            </a:r>
            <a:r>
              <a:rPr lang="en-US" sz="1400">
                <a:cs typeface="Calibri" panose="020F0502020204030204"/>
              </a:rPr>
              <a:t>We will be conducting the analysis for the reasons we are aware of, because we want to explore whether a specific known reason for absence induces an individual to be excessively absent from work.</a:t>
            </a:r>
          </a:p>
        </p:txBody>
      </p:sp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C0158AD8-E7E7-C81B-B5FC-98B77FD3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481" y="4305139"/>
            <a:ext cx="8447851" cy="212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39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FA7A7-602D-FE5E-9710-BD0408044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8304"/>
          </a:xfrm>
        </p:spPr>
        <p:txBody>
          <a:bodyPr>
            <a:normAutofit/>
          </a:bodyPr>
          <a:lstStyle/>
          <a:p>
            <a:r>
              <a:rPr lang="en-US" sz="2400" b="1">
                <a:ea typeface="Calibri Light"/>
                <a:cs typeface="Calibri Light"/>
              </a:rPr>
              <a:t>6.   Grouping the Reason columns into 4 groups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4338A-5F1B-FB72-4A0D-841C5D07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9DC01A-BE09-AB5F-268A-0B2E31B07D0B}"/>
              </a:ext>
            </a:extLst>
          </p:cNvPr>
          <p:cNvSpPr txBox="1">
            <a:spLocks/>
          </p:cNvSpPr>
          <p:nvPr/>
        </p:nvSpPr>
        <p:spPr>
          <a:xfrm>
            <a:off x="840082" y="3499672"/>
            <a:ext cx="10515600" cy="488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ea typeface="Calibri Light"/>
                <a:cs typeface="Calibri Light"/>
              </a:rPr>
              <a:t>7.   Attaching the 4 newly created Series to the </a:t>
            </a:r>
            <a:r>
              <a:rPr lang="en-US" sz="2400" b="1" err="1">
                <a:ea typeface="Calibri Light"/>
                <a:cs typeface="Calibri Light"/>
              </a:rPr>
              <a:t>df</a:t>
            </a:r>
            <a:r>
              <a:rPr lang="en-US" sz="2400" b="1">
                <a:ea typeface="Calibri Light"/>
                <a:cs typeface="Calibri Light"/>
              </a:rPr>
              <a:t> </a:t>
            </a:r>
            <a:r>
              <a:rPr lang="en-US" sz="2400" b="1" err="1">
                <a:ea typeface="Calibri Light"/>
                <a:cs typeface="Calibri Light"/>
              </a:rPr>
              <a:t>DataFrame</a:t>
            </a:r>
            <a:endParaRPr lang="en-US" err="1">
              <a:ea typeface="Calibri Light"/>
              <a:cs typeface="Calibri Light"/>
            </a:endParaRP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6A42CCA-474C-8BCB-BF9E-0DE0BA459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09" y="946444"/>
            <a:ext cx="5067300" cy="2124075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06F7BD7-4C61-3948-77E1-F7CCAB137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667" y="948737"/>
            <a:ext cx="5172075" cy="990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879A5F-CFAA-2A08-78B4-32502BDF9173}"/>
              </a:ext>
            </a:extLst>
          </p:cNvPr>
          <p:cNvSpPr/>
          <p:nvPr/>
        </p:nvSpPr>
        <p:spPr>
          <a:xfrm>
            <a:off x="1636888" y="2521185"/>
            <a:ext cx="272813" cy="18814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79B96E09-9246-2E73-2EA7-FD37FEF00A8F}"/>
              </a:ext>
            </a:extLst>
          </p:cNvPr>
          <p:cNvSpPr/>
          <p:nvPr/>
        </p:nvSpPr>
        <p:spPr>
          <a:xfrm>
            <a:off x="1909704" y="2003777"/>
            <a:ext cx="366888" cy="106303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3624621-DB28-22B0-F9E6-60284530BD7A}"/>
              </a:ext>
            </a:extLst>
          </p:cNvPr>
          <p:cNvSpPr txBox="1">
            <a:spLocks/>
          </p:cNvSpPr>
          <p:nvPr/>
        </p:nvSpPr>
        <p:spPr>
          <a:xfrm>
            <a:off x="2163704" y="2416708"/>
            <a:ext cx="1373483" cy="29169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>
                <a:solidFill>
                  <a:schemeClr val="accent1"/>
                </a:solidFill>
                <a:cs typeface="Calibri"/>
              </a:rPr>
              <a:t>Pandas Series</a:t>
            </a:r>
            <a:endParaRPr lang="en-US" b="1" err="1">
              <a:solidFill>
                <a:schemeClr val="accent1"/>
              </a:solidFill>
              <a:cs typeface="Calibri"/>
            </a:endParaRPr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8B192300-D83F-78F1-1823-836CB6A6B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59" y="4081702"/>
            <a:ext cx="9002888" cy="20718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1D278D4-F9C9-6AAF-A0A1-CD39C3BB74E1}"/>
              </a:ext>
            </a:extLst>
          </p:cNvPr>
          <p:cNvSpPr/>
          <p:nvPr/>
        </p:nvSpPr>
        <p:spPr>
          <a:xfrm>
            <a:off x="9125184" y="4816592"/>
            <a:ext cx="667924" cy="18814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45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FA7A7-602D-FE5E-9710-BD0408044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8304"/>
          </a:xfrm>
        </p:spPr>
        <p:txBody>
          <a:bodyPr>
            <a:normAutofit/>
          </a:bodyPr>
          <a:lstStyle/>
          <a:p>
            <a:r>
              <a:rPr lang="en-US" sz="2400" b="1">
                <a:ea typeface="Calibri Light"/>
                <a:cs typeface="Calibri Light"/>
              </a:rPr>
              <a:t>8.   Assigning names to the newly added columns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4338A-5F1B-FB72-4A0D-841C5D07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9DC01A-BE09-AB5F-268A-0B2E31B07D0B}"/>
              </a:ext>
            </a:extLst>
          </p:cNvPr>
          <p:cNvSpPr txBox="1">
            <a:spLocks/>
          </p:cNvSpPr>
          <p:nvPr/>
        </p:nvSpPr>
        <p:spPr>
          <a:xfrm>
            <a:off x="840082" y="3142191"/>
            <a:ext cx="10515600" cy="488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ea typeface="Calibri Light"/>
                <a:cs typeface="Calibri Light"/>
              </a:rPr>
              <a:t>9.   Reordering the columns in </a:t>
            </a:r>
            <a:r>
              <a:rPr lang="en-US" sz="2400" b="1" err="1">
                <a:ea typeface="Calibri Light"/>
                <a:cs typeface="Calibri Light"/>
              </a:rPr>
              <a:t>df</a:t>
            </a:r>
            <a:endParaRPr lang="en-US" err="1"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D53B100-5DB5-0D09-16B7-87D6BED34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81" y="944958"/>
            <a:ext cx="6096000" cy="14497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1ABE24-FAF8-6732-37BC-1905F74B7811}"/>
              </a:ext>
            </a:extLst>
          </p:cNvPr>
          <p:cNvSpPr/>
          <p:nvPr/>
        </p:nvSpPr>
        <p:spPr>
          <a:xfrm>
            <a:off x="6651036" y="1589851"/>
            <a:ext cx="705554" cy="20696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A53E76-DD89-2F7C-1089-567C45171462}"/>
              </a:ext>
            </a:extLst>
          </p:cNvPr>
          <p:cNvSpPr/>
          <p:nvPr/>
        </p:nvSpPr>
        <p:spPr>
          <a:xfrm>
            <a:off x="3236147" y="1768592"/>
            <a:ext cx="2389479" cy="19755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85540B8-A917-D3B5-622F-3E03FDE83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481" y="3722625"/>
            <a:ext cx="8447851" cy="21220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3FF6D4D-3AB7-D147-1B0A-70A620F9E2A5}"/>
              </a:ext>
            </a:extLst>
          </p:cNvPr>
          <p:cNvSpPr/>
          <p:nvPr/>
        </p:nvSpPr>
        <p:spPr>
          <a:xfrm>
            <a:off x="1825036" y="4750739"/>
            <a:ext cx="1712146" cy="15992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59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FA7A7-602D-FE5E-9710-BD0408044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8304"/>
          </a:xfrm>
        </p:spPr>
        <p:txBody>
          <a:bodyPr>
            <a:normAutofit/>
          </a:bodyPr>
          <a:lstStyle/>
          <a:p>
            <a:r>
              <a:rPr lang="en-US" sz="2400" b="1">
                <a:ea typeface="Calibri Light"/>
                <a:cs typeface="Calibri Light"/>
              </a:rPr>
              <a:t>10.   Converting the values of the Date column from string to timestamp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4338A-5F1B-FB72-4A0D-841C5D07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9DC01A-BE09-AB5F-268A-0B2E31B07D0B}"/>
              </a:ext>
            </a:extLst>
          </p:cNvPr>
          <p:cNvSpPr txBox="1">
            <a:spLocks/>
          </p:cNvSpPr>
          <p:nvPr/>
        </p:nvSpPr>
        <p:spPr>
          <a:xfrm>
            <a:off x="840082" y="3358561"/>
            <a:ext cx="10515600" cy="488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ea typeface="Calibri Light"/>
                <a:cs typeface="Calibri Light"/>
              </a:rPr>
              <a:t>11.   Extracting the month value</a:t>
            </a:r>
            <a:endParaRPr lang="en-US"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99A109BB-BFE6-38F3-33D4-95C0C4061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071" y="938624"/>
            <a:ext cx="2676525" cy="1104900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797BDF9-2818-3A5E-2D1D-AC5AFA575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810" y="937037"/>
            <a:ext cx="5838825" cy="2124075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DCBC685E-B523-B150-0A70-C758A872C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884" y="2303874"/>
            <a:ext cx="33909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45596F4-EAC8-1022-1877-5234FBB96EDF}"/>
              </a:ext>
            </a:extLst>
          </p:cNvPr>
          <p:cNvSpPr/>
          <p:nvPr/>
        </p:nvSpPr>
        <p:spPr>
          <a:xfrm>
            <a:off x="4195705" y="1429925"/>
            <a:ext cx="639702" cy="1128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D3CF853-176C-72E8-0331-22751F03008F}"/>
              </a:ext>
            </a:extLst>
          </p:cNvPr>
          <p:cNvSpPr txBox="1">
            <a:spLocks/>
          </p:cNvSpPr>
          <p:nvPr/>
        </p:nvSpPr>
        <p:spPr>
          <a:xfrm>
            <a:off x="6679260" y="2040412"/>
            <a:ext cx="1467557" cy="30109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u="sng">
                <a:solidFill>
                  <a:schemeClr val="accent1"/>
                </a:solidFill>
                <a:cs typeface="Calibri"/>
              </a:rPr>
              <a:t>year-month-day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0D3691D-A3E3-585C-F4BD-27B8CC51F7BB}"/>
              </a:ext>
            </a:extLst>
          </p:cNvPr>
          <p:cNvSpPr/>
          <p:nvPr/>
        </p:nvSpPr>
        <p:spPr>
          <a:xfrm rot="10800000">
            <a:off x="4534374" y="2568221"/>
            <a:ext cx="310443" cy="1128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27AC0A-E3E5-3D90-7EFE-75A502523786}"/>
              </a:ext>
            </a:extLst>
          </p:cNvPr>
          <p:cNvSpPr/>
          <p:nvPr/>
        </p:nvSpPr>
        <p:spPr>
          <a:xfrm>
            <a:off x="3612443" y="2963332"/>
            <a:ext cx="752591" cy="20696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screen shot of a computer&#10;&#10;Description automatically generated">
            <a:extLst>
              <a:ext uri="{FF2B5EF4-FFF2-40B4-BE49-F238E27FC236}">
                <a16:creationId xmlns:a16="http://schemas.microsoft.com/office/drawing/2014/main" id="{967115FE-F243-6A68-B315-0E284382C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72" y="4109038"/>
            <a:ext cx="3000375" cy="1085850"/>
          </a:xfrm>
          <a:prstGeom prst="rect">
            <a:avLst/>
          </a:prstGeom>
        </p:spPr>
      </p:pic>
      <p:pic>
        <p:nvPicPr>
          <p:cNvPr id="22" name="Picture 21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393F2FF2-CC5A-DBF8-CF75-4DD734810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9693" y="3846218"/>
            <a:ext cx="4057650" cy="251460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2ABE0B96-D4D7-0091-CAC6-2F3FCD0EF92B}"/>
              </a:ext>
            </a:extLst>
          </p:cNvPr>
          <p:cNvSpPr/>
          <p:nvPr/>
        </p:nvSpPr>
        <p:spPr>
          <a:xfrm>
            <a:off x="4515559" y="4590813"/>
            <a:ext cx="310443" cy="1128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55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FA7A7-602D-FE5E-9710-BD0408044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8304"/>
          </a:xfrm>
        </p:spPr>
        <p:txBody>
          <a:bodyPr>
            <a:normAutofit/>
          </a:bodyPr>
          <a:lstStyle/>
          <a:p>
            <a:r>
              <a:rPr lang="en-US" sz="2400" b="1">
                <a:ea typeface="Calibri Light"/>
                <a:cs typeface="Calibri Light"/>
              </a:rPr>
              <a:t>12.   Creating the Month Value column and inserting it into </a:t>
            </a:r>
            <a:r>
              <a:rPr lang="en-US" sz="2400" b="1" err="1">
                <a:ea typeface="Calibri Light"/>
                <a:cs typeface="Calibri Light"/>
              </a:rPr>
              <a:t>df</a:t>
            </a:r>
            <a:endParaRPr lang="en-US" err="1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4338A-5F1B-FB72-4A0D-841C5D07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9DC01A-BE09-AB5F-268A-0B2E31B07D0B}"/>
              </a:ext>
            </a:extLst>
          </p:cNvPr>
          <p:cNvSpPr txBox="1">
            <a:spLocks/>
          </p:cNvSpPr>
          <p:nvPr/>
        </p:nvSpPr>
        <p:spPr>
          <a:xfrm>
            <a:off x="840082" y="3358561"/>
            <a:ext cx="10515600" cy="488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ea typeface="Calibri Light"/>
                <a:cs typeface="Calibri Light"/>
              </a:rPr>
              <a:t>13.   Dropping the Date column and reordering the columns in </a:t>
            </a:r>
            <a:r>
              <a:rPr lang="en-US" sz="2400" b="1" err="1">
                <a:ea typeface="Calibri Light"/>
                <a:cs typeface="Calibri Light"/>
              </a:rPr>
              <a:t>df</a:t>
            </a:r>
            <a:endParaRPr lang="en-US" err="1"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7FE71E9-5890-12F7-CA1F-B36676DF8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81" y="938810"/>
            <a:ext cx="9445037" cy="17348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E308D7-F1CE-1F3B-E75E-5FA4372CC871}"/>
              </a:ext>
            </a:extLst>
          </p:cNvPr>
          <p:cNvSpPr/>
          <p:nvPr/>
        </p:nvSpPr>
        <p:spPr>
          <a:xfrm>
            <a:off x="10207036" y="1542813"/>
            <a:ext cx="564443" cy="16933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9AB72B52-86E6-EB26-5127-4B8A97A2C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481" y="3930471"/>
            <a:ext cx="6096000" cy="17440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A3D6A6-42DD-7A6F-6ECF-BA972E480340}"/>
              </a:ext>
            </a:extLst>
          </p:cNvPr>
          <p:cNvSpPr/>
          <p:nvPr/>
        </p:nvSpPr>
        <p:spPr>
          <a:xfrm>
            <a:off x="6547555" y="4637850"/>
            <a:ext cx="827850" cy="18814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52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FA7A7-602D-FE5E-9710-BD0408044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8304"/>
          </a:xfrm>
        </p:spPr>
        <p:txBody>
          <a:bodyPr>
            <a:normAutofit/>
          </a:bodyPr>
          <a:lstStyle/>
          <a:p>
            <a:r>
              <a:rPr lang="en-US" sz="2400" b="1">
                <a:ea typeface="Calibri Light"/>
                <a:cs typeface="Calibri Light"/>
              </a:rPr>
              <a:t>12.   Examining the rest of the columns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4338A-5F1B-FB72-4A0D-841C5D07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A5B2CDEE-33EC-32F2-1303-7CB9AEA9C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81" y="940677"/>
            <a:ext cx="9445037" cy="16182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2BC223-3A16-C22E-4D98-D466EA41756F}"/>
              </a:ext>
            </a:extLst>
          </p:cNvPr>
          <p:cNvSpPr/>
          <p:nvPr/>
        </p:nvSpPr>
        <p:spPr>
          <a:xfrm>
            <a:off x="4393258" y="1382887"/>
            <a:ext cx="1025405" cy="14111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7DCA57-16F2-0E9D-8FAB-D995DAEA4C0A}"/>
              </a:ext>
            </a:extLst>
          </p:cNvPr>
          <p:cNvCxnSpPr/>
          <p:nvPr/>
        </p:nvCxnSpPr>
        <p:spPr>
          <a:xfrm>
            <a:off x="5478248" y="1521182"/>
            <a:ext cx="707437" cy="1882"/>
          </a:xfrm>
          <a:prstGeom prst="straightConnector1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44E6991-470D-EE38-0475-CCD8975D4529}"/>
              </a:ext>
            </a:extLst>
          </p:cNvPr>
          <p:cNvSpPr/>
          <p:nvPr/>
        </p:nvSpPr>
        <p:spPr>
          <a:xfrm>
            <a:off x="6227703" y="1382887"/>
            <a:ext cx="235184" cy="14111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F3073D-7909-2289-8F8D-E123D6C3CA60}"/>
              </a:ext>
            </a:extLst>
          </p:cNvPr>
          <p:cNvCxnSpPr>
            <a:cxnSpLocks/>
          </p:cNvCxnSpPr>
          <p:nvPr/>
        </p:nvCxnSpPr>
        <p:spPr>
          <a:xfrm>
            <a:off x="6532733" y="1523058"/>
            <a:ext cx="1027288" cy="1882"/>
          </a:xfrm>
          <a:prstGeom prst="straightConnector1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0025D52-75A7-FDA8-91EB-B91E568A082C}"/>
              </a:ext>
            </a:extLst>
          </p:cNvPr>
          <p:cNvSpPr txBox="1">
            <a:spLocks/>
          </p:cNvSpPr>
          <p:nvPr/>
        </p:nvSpPr>
        <p:spPr>
          <a:xfrm>
            <a:off x="840083" y="2655357"/>
            <a:ext cx="2406414" cy="6071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00000"/>
              </a:lnSpc>
            </a:pPr>
            <a:r>
              <a:rPr lang="en-US" sz="1200" b="1">
                <a:solidFill>
                  <a:schemeClr val="accent1"/>
                </a:solidFill>
                <a:cs typeface="Calibri" panose="020F0502020204030204"/>
              </a:rPr>
              <a:t>No manipulation of the columns</a:t>
            </a:r>
            <a:endParaRPr lang="en-US">
              <a:solidFill>
                <a:schemeClr val="accent1"/>
              </a:solidFill>
            </a:endParaRPr>
          </a:p>
          <a:p>
            <a:pPr marL="171450" indent="-171450">
              <a:lnSpc>
                <a:spcPct val="100000"/>
              </a:lnSpc>
            </a:pPr>
            <a:r>
              <a:rPr lang="en-US" sz="1200" b="1">
                <a:solidFill>
                  <a:srgbClr val="C00000"/>
                </a:solidFill>
                <a:cs typeface="Calibri" panose="020F0502020204030204"/>
              </a:rPr>
              <a:t>Dropping the columns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58FD2BF-3983-F41D-F7AD-33A760771004}"/>
              </a:ext>
            </a:extLst>
          </p:cNvPr>
          <p:cNvSpPr txBox="1">
            <a:spLocks/>
          </p:cNvSpPr>
          <p:nvPr/>
        </p:nvSpPr>
        <p:spPr>
          <a:xfrm>
            <a:off x="6185371" y="2779533"/>
            <a:ext cx="1738489" cy="43786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200" b="1">
                <a:cs typeface="Calibri" panose="020F0502020204030204"/>
              </a:rPr>
              <a:t>A person works around 3-4 hours/day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FDA0391-6B37-6FB7-D729-2C5E58AE8763}"/>
              </a:ext>
            </a:extLst>
          </p:cNvPr>
          <p:cNvSpPr/>
          <p:nvPr/>
        </p:nvSpPr>
        <p:spPr>
          <a:xfrm rot="5400000">
            <a:off x="6886226" y="2605851"/>
            <a:ext cx="310443" cy="11288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154552-1C1F-7386-A950-505FB81B1CB0}"/>
              </a:ext>
            </a:extLst>
          </p:cNvPr>
          <p:cNvSpPr/>
          <p:nvPr/>
        </p:nvSpPr>
        <p:spPr>
          <a:xfrm>
            <a:off x="7619999" y="1382887"/>
            <a:ext cx="743183" cy="14111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7DEF66-95EE-5E3F-DF9E-8D53310740CA}"/>
              </a:ext>
            </a:extLst>
          </p:cNvPr>
          <p:cNvSpPr/>
          <p:nvPr/>
        </p:nvSpPr>
        <p:spPr>
          <a:xfrm>
            <a:off x="8889999" y="1382887"/>
            <a:ext cx="686739" cy="14111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0C5065-997E-34C2-9564-409D4FA37D95}"/>
              </a:ext>
            </a:extLst>
          </p:cNvPr>
          <p:cNvCxnSpPr>
            <a:cxnSpLocks/>
          </p:cNvCxnSpPr>
          <p:nvPr/>
        </p:nvCxnSpPr>
        <p:spPr>
          <a:xfrm>
            <a:off x="9628547" y="1524933"/>
            <a:ext cx="1111953" cy="1882"/>
          </a:xfrm>
          <a:prstGeom prst="straightConnector1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AEB2CA20-66F7-FC16-C525-5F9C25E327C1}"/>
              </a:ext>
            </a:extLst>
          </p:cNvPr>
          <p:cNvSpPr txBox="1">
            <a:spLocks/>
          </p:cNvSpPr>
          <p:nvPr/>
        </p:nvSpPr>
        <p:spPr>
          <a:xfrm>
            <a:off x="840081" y="3311525"/>
            <a:ext cx="10515600" cy="488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ea typeface="Calibri Light"/>
                <a:cs typeface="Calibri Light"/>
              </a:rPr>
              <a:t>13.   Transforming the Education column into a Dummy Variable</a:t>
            </a:r>
            <a:endParaRPr lang="en-US"/>
          </a:p>
        </p:txBody>
      </p:sp>
      <p:pic>
        <p:nvPicPr>
          <p:cNvPr id="30" name="Picture 2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F716B99-F4E0-4C23-8ECD-1FEEFD4F5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129" y="3845513"/>
            <a:ext cx="5229225" cy="26289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4203F49-83D5-FDEF-5A81-5AD11CB85D97}"/>
              </a:ext>
            </a:extLst>
          </p:cNvPr>
          <p:cNvSpPr txBox="1">
            <a:spLocks/>
          </p:cNvSpPr>
          <p:nvPr/>
        </p:nvSpPr>
        <p:spPr>
          <a:xfrm>
            <a:off x="7359416" y="4374560"/>
            <a:ext cx="2820341" cy="356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>
                <a:ea typeface="Calibri Light" panose="020F0302020204030204"/>
                <a:cs typeface="Calibri Light" panose="020F0302020204030204"/>
              </a:rPr>
              <a:t>Legend for Education values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5A8096E-0AB4-4B94-58D1-EE24DC771973}"/>
              </a:ext>
            </a:extLst>
          </p:cNvPr>
          <p:cNvSpPr txBox="1">
            <a:spLocks/>
          </p:cNvSpPr>
          <p:nvPr/>
        </p:nvSpPr>
        <p:spPr>
          <a:xfrm>
            <a:off x="7105416" y="4819060"/>
            <a:ext cx="3864563" cy="144444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>
                <a:cs typeface="Calibri" panose="020F0502020204030204"/>
              </a:rPr>
              <a:t>1 – a person has High School Education only;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>
                <a:cs typeface="Calibri" panose="020F0502020204030204"/>
              </a:rPr>
              <a:t>2 – a person has a Bachelor Degree;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>
                <a:cs typeface="Calibri" panose="020F0502020204030204"/>
              </a:rPr>
              <a:t>3 – a person has a Master Degree;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>
                <a:cs typeface="Calibri" panose="020F0502020204030204"/>
              </a:rPr>
              <a:t>4 – a person has a PhD.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D3C0BBB-1B9E-A6F7-5274-FDB767C79664}"/>
              </a:ext>
            </a:extLst>
          </p:cNvPr>
          <p:cNvSpPr/>
          <p:nvPr/>
        </p:nvSpPr>
        <p:spPr>
          <a:xfrm>
            <a:off x="4656664" y="5540962"/>
            <a:ext cx="1947331" cy="21636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45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FA7A7-602D-FE5E-9710-BD0408044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8304"/>
          </a:xfrm>
        </p:spPr>
        <p:txBody>
          <a:bodyPr>
            <a:normAutofit/>
          </a:bodyPr>
          <a:lstStyle/>
          <a:p>
            <a:r>
              <a:rPr lang="en-US" sz="2400" b="1">
                <a:ea typeface="Calibri Light"/>
                <a:cs typeface="Calibri Light"/>
              </a:rPr>
              <a:t>14.   Dropping the variables that we decide we do not need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4338A-5F1B-FB72-4A0D-841C5D07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1DE2BD9-55D6-AB89-8149-B33BE5ADD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81" y="938670"/>
            <a:ext cx="7431851" cy="2205474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A9DAAA74-B120-344B-F150-BEE32DA91246}"/>
              </a:ext>
            </a:extLst>
          </p:cNvPr>
          <p:cNvSpPr/>
          <p:nvPr/>
        </p:nvSpPr>
        <p:spPr>
          <a:xfrm>
            <a:off x="8758296" y="1712149"/>
            <a:ext cx="366888" cy="145814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473E423-B454-FB9E-1F84-9D3FF53EA3CE}"/>
              </a:ext>
            </a:extLst>
          </p:cNvPr>
          <p:cNvSpPr txBox="1">
            <a:spLocks/>
          </p:cNvSpPr>
          <p:nvPr/>
        </p:nvSpPr>
        <p:spPr>
          <a:xfrm>
            <a:off x="9078147" y="2303819"/>
            <a:ext cx="1655704" cy="28228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>
                <a:solidFill>
                  <a:schemeClr val="accent1"/>
                </a:solidFill>
                <a:cs typeface="Calibri"/>
              </a:rPr>
              <a:t>Preprocessed Data</a:t>
            </a:r>
          </a:p>
        </p:txBody>
      </p:sp>
      <p:pic>
        <p:nvPicPr>
          <p:cNvPr id="11" name="Graphic 10" descr="Customer Management Software | Pipedrive">
            <a:extLst>
              <a:ext uri="{FF2B5EF4-FFF2-40B4-BE49-F238E27FC236}">
                <a16:creationId xmlns:a16="http://schemas.microsoft.com/office/drawing/2014/main" id="{7CFB387F-E830-CDB2-3D01-5E8BD91A7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0696" y="935096"/>
            <a:ext cx="1651941" cy="100847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5BCC9AB-A8C5-2008-5688-811953D8DE3F}"/>
              </a:ext>
            </a:extLst>
          </p:cNvPr>
          <p:cNvSpPr/>
          <p:nvPr/>
        </p:nvSpPr>
        <p:spPr>
          <a:xfrm rot="5400000">
            <a:off x="9774296" y="2634074"/>
            <a:ext cx="206962" cy="1128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5660E9F-D08A-5572-6557-78B255A0771A}"/>
              </a:ext>
            </a:extLst>
          </p:cNvPr>
          <p:cNvSpPr txBox="1">
            <a:spLocks/>
          </p:cNvSpPr>
          <p:nvPr/>
        </p:nvSpPr>
        <p:spPr>
          <a:xfrm>
            <a:off x="9017000" y="2826570"/>
            <a:ext cx="1936044" cy="3249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200" b="1">
                <a:cs typeface="Calibri" panose="020F0502020204030204"/>
              </a:rPr>
              <a:t>Taking it in a ML algorithm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63AF8A9-91F2-37D3-ABFB-0779E8D35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69477"/>
            <a:ext cx="6743230" cy="268622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2000" b="1">
                <a:cs typeface="Calibri" panose="020F0502020204030204"/>
              </a:rPr>
              <a:t>Logistic Regression</a:t>
            </a:r>
            <a:r>
              <a:rPr lang="en-US" sz="2000">
                <a:cs typeface="Calibri" panose="020F0502020204030204"/>
              </a:rPr>
              <a:t> = type of regression model whose dependent variable is binary.</a:t>
            </a:r>
          </a:p>
          <a:p>
            <a:pPr marL="0" indent="0" algn="just">
              <a:buNone/>
            </a:pPr>
            <a:r>
              <a:rPr lang="en-US" sz="2000">
                <a:cs typeface="Calibri" panose="020F0502020204030204"/>
              </a:rPr>
              <a:t>Considering the values of all our features, we want to be able to predict whether the dependent variable will take the value of 0 or 1.</a:t>
            </a:r>
          </a:p>
          <a:p>
            <a:pPr algn="just">
              <a:buFont typeface="Wingdings" panose="020B0604020202020204" pitchFamily="34" charset="0"/>
              <a:buChar char="ü"/>
            </a:pPr>
            <a:r>
              <a:rPr lang="en-US" sz="2000" b="1">
                <a:cs typeface="Calibri" panose="020F0502020204030204"/>
              </a:rPr>
              <a:t>Dependent variable</a:t>
            </a:r>
            <a:r>
              <a:rPr lang="en-US" sz="2000">
                <a:cs typeface="Calibri" panose="020F0502020204030204"/>
              </a:rPr>
              <a:t> (target) = Absenteeism from work</a:t>
            </a:r>
          </a:p>
          <a:p>
            <a:pPr algn="just">
              <a:buFont typeface="Wingdings" panose="020B0604020202020204" pitchFamily="34" charset="0"/>
              <a:buChar char="ü"/>
            </a:pPr>
            <a:r>
              <a:rPr lang="en-US" sz="2000" b="1">
                <a:cs typeface="Calibri" panose="020F0502020204030204"/>
              </a:rPr>
              <a:t>Independent variable</a:t>
            </a:r>
            <a:r>
              <a:rPr lang="en-US" sz="2000">
                <a:cs typeface="Calibri" panose="020F0502020204030204"/>
              </a:rPr>
              <a:t> (predictors/features/inputs)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C57FF91-C261-0020-7599-E6A66B59E0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549" t="9353" b="360"/>
          <a:stretch/>
        </p:blipFill>
        <p:spPr>
          <a:xfrm>
            <a:off x="8203259" y="3571455"/>
            <a:ext cx="2831635" cy="235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22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30697-78B0-1443-3D80-5E55D0455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940" y="365125"/>
            <a:ext cx="5764859" cy="1344377"/>
          </a:xfrm>
        </p:spPr>
        <p:txBody>
          <a:bodyPr/>
          <a:lstStyle/>
          <a:p>
            <a:pPr algn="ctr"/>
            <a:r>
              <a:rPr lang="en-US" b="1">
                <a:cs typeface="Calibri Light"/>
              </a:rPr>
              <a:t>Statistical Analysis for making predictions</a:t>
            </a:r>
            <a:endParaRPr lang="en-US">
              <a:cs typeface="Calibri Light" panose="020F03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1917D-41C6-EC0A-4829-EB1DD0A0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pic>
        <p:nvPicPr>
          <p:cNvPr id="8" name="Content Placeholder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3322CB9-689A-6F08-7AC3-8919973C5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668" y="147079"/>
            <a:ext cx="5517925" cy="6212651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A18743-F0AB-9A01-3990-302FCA4C749F}"/>
              </a:ext>
            </a:extLst>
          </p:cNvPr>
          <p:cNvSpPr txBox="1">
            <a:spLocks/>
          </p:cNvSpPr>
          <p:nvPr/>
        </p:nvSpPr>
        <p:spPr>
          <a:xfrm>
            <a:off x="6098822" y="1799282"/>
            <a:ext cx="5764860" cy="45488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b="1">
                <a:cs typeface="Calibri" panose="020F0502020204030204"/>
              </a:rPr>
              <a:t>     Creating the </a:t>
            </a:r>
            <a:r>
              <a:rPr lang="en-US" sz="1800" b="1" err="1">
                <a:cs typeface="Calibri" panose="020F0502020204030204"/>
              </a:rPr>
              <a:t>Absenteeism_module</a:t>
            </a:r>
            <a:r>
              <a:rPr lang="en-US" sz="1800" b="1">
                <a:cs typeface="Calibri" panose="020F0502020204030204"/>
              </a:rPr>
              <a:t> (*.</a:t>
            </a:r>
            <a:r>
              <a:rPr lang="en-US" sz="1800" b="1" err="1">
                <a:cs typeface="Calibri" panose="020F0502020204030204"/>
              </a:rPr>
              <a:t>py</a:t>
            </a:r>
            <a:r>
              <a:rPr lang="en-US" sz="1800" b="1">
                <a:cs typeface="Calibri" panose="020F0502020204030204"/>
              </a:rPr>
              <a:t> file) </a:t>
            </a:r>
            <a:r>
              <a:rPr lang="en-US" sz="1800">
                <a:cs typeface="Calibri" panose="020F0502020204030204"/>
              </a:rPr>
              <a:t>– </a:t>
            </a:r>
            <a:r>
              <a:rPr lang="en-US" sz="1800" b="1" u="sng">
                <a:cs typeface="Calibri" panose="020F0502020204030204"/>
              </a:rPr>
              <a:t>STEPS</a:t>
            </a:r>
            <a:r>
              <a:rPr lang="en-US" sz="1800" b="1">
                <a:cs typeface="Calibri" panose="020F0502020204030204"/>
              </a:rPr>
              <a:t>:</a:t>
            </a:r>
          </a:p>
          <a:p>
            <a:pPr marL="285750" indent="-285750" algn="just"/>
            <a:r>
              <a:rPr lang="en-US" sz="1800" b="1">
                <a:cs typeface="Calibri" panose="020F0502020204030204"/>
              </a:rPr>
              <a:t>Importing the necessary libraries:</a:t>
            </a:r>
          </a:p>
          <a:p>
            <a:pPr marL="0" indent="0" algn="just">
              <a:buNone/>
            </a:pPr>
            <a:r>
              <a:rPr lang="en-US" sz="1800">
                <a:cs typeface="Calibri" panose="020F0502020204030204"/>
              </a:rPr>
              <a:t>NumPy -&gt; numerical computing;</a:t>
            </a:r>
          </a:p>
          <a:p>
            <a:pPr marL="0" indent="0" algn="just">
              <a:buNone/>
            </a:pPr>
            <a:r>
              <a:rPr lang="en-US" sz="1800">
                <a:cs typeface="Calibri" panose="020F0502020204030204"/>
              </a:rPr>
              <a:t>Pickle -&gt; deserialization of the </a:t>
            </a:r>
            <a:r>
              <a:rPr lang="en-US" sz="1800">
                <a:ea typeface="+mn-lt"/>
                <a:cs typeface="+mn-lt"/>
              </a:rPr>
              <a:t>Model and Scaler files</a:t>
            </a:r>
            <a:r>
              <a:rPr lang="en-US" sz="1800">
                <a:cs typeface="Calibri" panose="020F0502020204030204"/>
              </a:rPr>
              <a:t>;</a:t>
            </a:r>
          </a:p>
          <a:p>
            <a:pPr marL="0" indent="0" algn="just">
              <a:buNone/>
            </a:pPr>
            <a:r>
              <a:rPr lang="en-US" sz="1800">
                <a:cs typeface="Calibri" panose="020F0502020204030204"/>
              </a:rPr>
              <a:t>Scikit-Learn -&gt; ML algorithms;</a:t>
            </a:r>
          </a:p>
          <a:p>
            <a:pPr marL="285750" indent="-285750" algn="just"/>
            <a:r>
              <a:rPr lang="en-US" sz="1800" b="1">
                <a:cs typeface="Calibri" panose="020F0502020204030204"/>
              </a:rPr>
              <a:t>Creating the </a:t>
            </a:r>
            <a:r>
              <a:rPr lang="en-US" sz="1800" b="1" err="1">
                <a:cs typeface="Calibri" panose="020F0502020204030204"/>
              </a:rPr>
              <a:t>CustomScaler</a:t>
            </a:r>
            <a:r>
              <a:rPr lang="en-US" sz="1800" b="1">
                <a:cs typeface="Calibri" panose="020F0502020204030204"/>
              </a:rPr>
              <a:t> Class for data scaling;</a:t>
            </a:r>
          </a:p>
          <a:p>
            <a:pPr marL="285750" indent="-285750" algn="just"/>
            <a:r>
              <a:rPr lang="en-US" sz="1800" b="1">
                <a:cs typeface="Calibri" panose="020F0502020204030204"/>
              </a:rPr>
              <a:t>Creating the </a:t>
            </a:r>
            <a:r>
              <a:rPr lang="en-US" sz="1800" b="1" err="1">
                <a:cs typeface="Calibri" panose="020F0502020204030204"/>
              </a:rPr>
              <a:t>AbsenteeismModel</a:t>
            </a:r>
            <a:r>
              <a:rPr lang="en-US" sz="1800" b="1">
                <a:cs typeface="Calibri" panose="020F0502020204030204"/>
              </a:rPr>
              <a:t> Class for making predictions:</a:t>
            </a:r>
          </a:p>
          <a:p>
            <a:pPr marL="0" indent="0" algn="just">
              <a:buNone/>
            </a:pPr>
            <a:r>
              <a:rPr lang="en-US" sz="1800">
                <a:cs typeface="Calibri" panose="020F0502020204030204"/>
              </a:rPr>
              <a:t>Reading the Model and Scaler files, preprocessing the dataset, and making predictions.</a:t>
            </a:r>
          </a:p>
          <a:p>
            <a:pPr marL="0" indent="0" algn="just">
              <a:buNone/>
            </a:pPr>
            <a:endParaRPr lang="en-US" sz="1800">
              <a:cs typeface="Calibri" panose="020F0502020204030204"/>
            </a:endParaRPr>
          </a:p>
          <a:p>
            <a:pPr marL="0" indent="0" algn="just">
              <a:buNone/>
            </a:pPr>
            <a:r>
              <a:rPr lang="en-US" sz="1800">
                <a:cs typeface="Calibri" panose="020F0502020204030204"/>
              </a:rPr>
              <a:t>Model -&gt; trained ML model for making predictions</a:t>
            </a:r>
          </a:p>
          <a:p>
            <a:pPr marL="0" indent="0" algn="just">
              <a:buNone/>
            </a:pPr>
            <a:r>
              <a:rPr lang="en-US" sz="1800">
                <a:cs typeface="Calibri" panose="020F0502020204030204"/>
              </a:rPr>
              <a:t>Scaler -&gt; data scaling necessary for the ML model</a:t>
            </a:r>
          </a:p>
        </p:txBody>
      </p:sp>
    </p:spTree>
    <p:extLst>
      <p:ext uri="{BB962C8B-B14F-4D97-AF65-F5344CB8AC3E}">
        <p14:creationId xmlns:p14="http://schemas.microsoft.com/office/powerpoint/2010/main" val="3095261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1917D-41C6-EC0A-4829-EB1DD0A0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C8506F8-8ECA-5396-F2D1-C82A45969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59" y="145847"/>
            <a:ext cx="6096000" cy="3330158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B80D204-EF40-BEED-A3DA-FAB6A508F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60" y="3620540"/>
            <a:ext cx="8250296" cy="274017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FEAB20C-49D8-880E-C68C-C3E6D2BB0C27}"/>
              </a:ext>
            </a:extLst>
          </p:cNvPr>
          <p:cNvSpPr/>
          <p:nvPr/>
        </p:nvSpPr>
        <p:spPr>
          <a:xfrm>
            <a:off x="7356591" y="4985924"/>
            <a:ext cx="1222960" cy="137348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EB83D9B-6260-5DA4-D49D-16FF8B49F9CC}"/>
              </a:ext>
            </a:extLst>
          </p:cNvPr>
          <p:cNvSpPr txBox="1">
            <a:spLocks/>
          </p:cNvSpPr>
          <p:nvPr/>
        </p:nvSpPr>
        <p:spPr>
          <a:xfrm>
            <a:off x="6569191" y="576319"/>
            <a:ext cx="5294491" cy="26580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None/>
            </a:pPr>
            <a:r>
              <a:rPr lang="en-US" sz="1800" b="1">
                <a:cs typeface="Calibri" panose="020F0502020204030204"/>
              </a:rPr>
              <a:t>     Running the </a:t>
            </a:r>
            <a:r>
              <a:rPr lang="en-US" sz="1800" b="1" err="1">
                <a:cs typeface="Calibri" panose="020F0502020204030204"/>
              </a:rPr>
              <a:t>Absenteeism_module</a:t>
            </a:r>
            <a:endParaRPr lang="en-US" sz="1800" b="1">
              <a:cs typeface="Calibri" panose="020F0502020204030204"/>
            </a:endParaRPr>
          </a:p>
          <a:p>
            <a:pPr marL="0" indent="0" algn="just">
              <a:buNone/>
            </a:pPr>
            <a:r>
              <a:rPr lang="en-US" sz="1800">
                <a:cs typeface="Calibri" panose="020F0502020204030204"/>
              </a:rPr>
              <a:t>The Logistic Regression model calculates probabilities for each class and makes a prediction based on a </a:t>
            </a:r>
            <a:r>
              <a:rPr lang="en-US" sz="1800" u="sng">
                <a:cs typeface="Calibri" panose="020F0502020204030204"/>
              </a:rPr>
              <a:t>threshold probability (0.5)</a:t>
            </a:r>
            <a:r>
              <a:rPr lang="en-US" sz="1800">
                <a:cs typeface="Calibri" panose="020F0502020204030204"/>
              </a:rPr>
              <a:t>.</a:t>
            </a:r>
            <a:endParaRPr lang="en-US"/>
          </a:p>
          <a:p>
            <a:pPr marL="0" indent="0" algn="just">
              <a:buNone/>
            </a:pPr>
            <a:r>
              <a:rPr lang="en-US" sz="1800" b="1">
                <a:cs typeface="Calibri" panose="020F0502020204030204"/>
              </a:rPr>
              <a:t>Probability of Absenteeism for more than 3 hours </a:t>
            </a:r>
            <a:r>
              <a:rPr lang="en-US" sz="1800">
                <a:cs typeface="Calibri" panose="020F0502020204030204"/>
              </a:rPr>
              <a:t>– values from 0 to 1:</a:t>
            </a:r>
          </a:p>
          <a:p>
            <a:pPr marL="285750" indent="-285750" algn="just">
              <a:buFont typeface="Wingdings" panose="020B0604020202020204" pitchFamily="34" charset="0"/>
              <a:buChar char="ü"/>
            </a:pPr>
            <a:r>
              <a:rPr lang="en-US" sz="1800">
                <a:cs typeface="Calibri" panose="020F0502020204030204"/>
              </a:rPr>
              <a:t>0 = lowest probability of absenteeism;</a:t>
            </a:r>
          </a:p>
          <a:p>
            <a:pPr marL="285750" indent="-285750" algn="just">
              <a:buFont typeface="Wingdings" panose="020B0604020202020204" pitchFamily="34" charset="0"/>
              <a:buChar char="ü"/>
            </a:pPr>
            <a:r>
              <a:rPr lang="en-US" sz="1800">
                <a:cs typeface="Calibri" panose="020F0502020204030204"/>
              </a:rPr>
              <a:t>1 = highest probability of absenteeism;</a:t>
            </a:r>
          </a:p>
          <a:p>
            <a:pPr marL="0" indent="0" algn="just">
              <a:buNone/>
            </a:pPr>
            <a:endParaRPr lang="en-US" sz="1800">
              <a:cs typeface="Calibri" panose="020F0502020204030204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FAD1FE-220E-A819-6067-6EC7A4263E65}"/>
              </a:ext>
            </a:extLst>
          </p:cNvPr>
          <p:cNvSpPr txBox="1">
            <a:spLocks/>
          </p:cNvSpPr>
          <p:nvPr/>
        </p:nvSpPr>
        <p:spPr>
          <a:xfrm>
            <a:off x="8921043" y="3991208"/>
            <a:ext cx="2942639" cy="19806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b="1">
                <a:cs typeface="Calibri" panose="020F0502020204030204"/>
              </a:rPr>
              <a:t>Prediction</a:t>
            </a:r>
            <a:r>
              <a:rPr lang="en-US" sz="1800">
                <a:cs typeface="Calibri" panose="020F0502020204030204"/>
              </a:rPr>
              <a:t>:</a:t>
            </a:r>
            <a:endParaRPr lang="en-US"/>
          </a:p>
          <a:p>
            <a:pPr algn="just">
              <a:buFont typeface="Wingdings" panose="020B0604020202020204" pitchFamily="34" charset="0"/>
              <a:buChar char="ü"/>
            </a:pPr>
            <a:r>
              <a:rPr lang="en-US" sz="1800">
                <a:cs typeface="Calibri" panose="020F0502020204030204"/>
              </a:rPr>
              <a:t>Probability &lt; 0.5</a:t>
            </a:r>
          </a:p>
          <a:p>
            <a:pPr marL="0" indent="0" algn="just">
              <a:buNone/>
            </a:pPr>
            <a:r>
              <a:rPr lang="en-US" sz="1800">
                <a:cs typeface="Calibri" panose="020F0502020204030204"/>
              </a:rPr>
              <a:t>     -&gt; Prediction of Class 0;</a:t>
            </a:r>
            <a:endParaRPr lang="en-US">
              <a:cs typeface="Calibri" panose="020F0502020204030204"/>
            </a:endParaRPr>
          </a:p>
          <a:p>
            <a:pPr algn="just">
              <a:buFont typeface="Wingdings" panose="020B0604020202020204" pitchFamily="34" charset="0"/>
              <a:buChar char="ü"/>
            </a:pPr>
            <a:r>
              <a:rPr lang="en-US" sz="1800">
                <a:cs typeface="Calibri" panose="020F0502020204030204"/>
              </a:rPr>
              <a:t>Probability &gt;= 0.5</a:t>
            </a:r>
          </a:p>
          <a:p>
            <a:pPr marL="0" indent="0" algn="just">
              <a:buNone/>
            </a:pPr>
            <a:r>
              <a:rPr lang="en-US" sz="1800">
                <a:cs typeface="Calibri" panose="020F0502020204030204"/>
              </a:rPr>
              <a:t>     -&gt; Prediction of Class 1.</a:t>
            </a:r>
            <a:endParaRPr lang="en-US">
              <a:cs typeface="Calibri" panose="020F0502020204030204"/>
            </a:endParaRPr>
          </a:p>
          <a:p>
            <a:pPr marL="0" indent="0" algn="just">
              <a:buNone/>
            </a:pPr>
            <a:endParaRPr lang="en-US" sz="18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0420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14F8E-3344-E7D3-6A74-45C79559A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Integrating Python and SQL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3FC66-0CA8-8399-BC42-5D18EF292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217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2400" b="1" dirty="0">
                <a:cs typeface="Calibri" panose="020F0502020204030204"/>
              </a:rPr>
              <a:t>SQL</a:t>
            </a:r>
            <a:r>
              <a:rPr lang="en-US" sz="2400" dirty="0">
                <a:cs typeface="Calibri" panose="020F0502020204030204"/>
              </a:rPr>
              <a:t> – used as a storage secure place for the predicted outputs -&gt; At a later stage it would be easier to manipulate the data and extract useful information.</a:t>
            </a:r>
          </a:p>
          <a:p>
            <a:pPr marL="0" indent="0" algn="just">
              <a:buNone/>
            </a:pPr>
            <a:r>
              <a:rPr lang="en-US" sz="2400" b="1" dirty="0">
                <a:cs typeface="Calibri" panose="020F0502020204030204"/>
              </a:rPr>
              <a:t>SQL Environment:</a:t>
            </a:r>
            <a:r>
              <a:rPr lang="en-US" sz="2400" dirty="0">
                <a:cs typeface="Calibri" panose="020F0502020204030204"/>
              </a:rPr>
              <a:t> Microsoft SQL Server Management Studio (SSMS)</a:t>
            </a:r>
            <a:endParaRPr lang="en-US" sz="2400" dirty="0">
              <a:ea typeface="Calibri"/>
              <a:cs typeface="Calibri" panose="020F0502020204030204"/>
            </a:endParaRPr>
          </a:p>
          <a:p>
            <a:pPr marL="0" indent="0" algn="just">
              <a:buNone/>
            </a:pPr>
            <a:r>
              <a:rPr lang="en-US" sz="2000" b="1" u="sng" dirty="0">
                <a:cs typeface="Calibri" panose="020F0502020204030204"/>
              </a:rPr>
              <a:t>STEPS</a:t>
            </a:r>
            <a:r>
              <a:rPr lang="en-US" sz="2000" b="1" dirty="0">
                <a:cs typeface="Calibri" panose="020F0502020204030204"/>
              </a:rPr>
              <a:t>:</a:t>
            </a:r>
            <a:endParaRPr lang="en-US" sz="2000" b="1">
              <a:ea typeface="Calibri"/>
              <a:cs typeface="Calibri" panose="020F0502020204030204"/>
            </a:endParaRPr>
          </a:p>
          <a:p>
            <a:pPr marL="0" indent="0" algn="just">
              <a:buNone/>
            </a:pPr>
            <a:r>
              <a:rPr lang="en-US" sz="2000" b="1" dirty="0">
                <a:cs typeface="Calibri" panose="020F0502020204030204"/>
              </a:rPr>
              <a:t>1. Creating the Database and the Table in SSMS</a:t>
            </a:r>
            <a:endParaRPr lang="en-US" sz="2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09A1C-64A0-6F16-76B3-51CD57320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B21C2BA-C343-B498-3D83-970DDDBA0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727" y="3425414"/>
            <a:ext cx="3086100" cy="2867025"/>
          </a:xfrm>
          <a:prstGeom prst="rect">
            <a:avLst/>
          </a:prstGeom>
        </p:spPr>
      </p:pic>
      <p:pic>
        <p:nvPicPr>
          <p:cNvPr id="8" name="Graphic 7" descr="Microsoft SQL Server Database Development Services">
            <a:extLst>
              <a:ext uri="{FF2B5EF4-FFF2-40B4-BE49-F238E27FC236}">
                <a16:creationId xmlns:a16="http://schemas.microsoft.com/office/drawing/2014/main" id="{4B3A28C3-7BF9-8E1F-BE9C-163234721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105" y="4472905"/>
            <a:ext cx="2743199" cy="201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11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9E07C-9800-10B5-2824-FC60DBF25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Unveiling the Power of Data Science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4DA5E-281A-51D0-9CC7-DC16B0233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3921"/>
            <a:ext cx="10515600" cy="11057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2400">
                <a:cs typeface="Calibri"/>
              </a:rPr>
              <a:t>Data Science is an interdisciplinary field that combines mathematics, statistics, machine learning, and computer science to solve complex problems, make informed decisions, and predict future outcomes.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18E1F61-ADD8-5B58-888A-6593F31D90A0}"/>
              </a:ext>
            </a:extLst>
          </p:cNvPr>
          <p:cNvSpPr txBox="1">
            <a:spLocks/>
          </p:cNvSpPr>
          <p:nvPr/>
        </p:nvSpPr>
        <p:spPr>
          <a:xfrm>
            <a:off x="840080" y="5853876"/>
            <a:ext cx="10515600" cy="8517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>
                <a:solidFill>
                  <a:srgbClr val="C00000"/>
                </a:solidFill>
                <a:cs typeface="Calibri"/>
              </a:rPr>
              <a:t>Data Science is not just about crunching numbers; it is about storytelling, communication, and problem-solving.</a:t>
            </a:r>
            <a:endParaRPr lang="en-US" sz="2400">
              <a:solidFill>
                <a:srgbClr val="C0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B3B25E-E7A4-1032-52E3-74C4B88D641E}"/>
              </a:ext>
            </a:extLst>
          </p:cNvPr>
          <p:cNvGrpSpPr/>
          <p:nvPr/>
        </p:nvGrpSpPr>
        <p:grpSpPr>
          <a:xfrm>
            <a:off x="724369" y="3071517"/>
            <a:ext cx="10760193" cy="2542179"/>
            <a:chOff x="837258" y="3071517"/>
            <a:chExt cx="10760193" cy="2542179"/>
          </a:xfrm>
        </p:grpSpPr>
        <p:pic>
          <p:nvPicPr>
            <p:cNvPr id="12" name="Picture 11" descr="A collage of images of different types of drugs&#10;&#10;Description automatically generated">
              <a:extLst>
                <a:ext uri="{FF2B5EF4-FFF2-40B4-BE49-F238E27FC236}">
                  <a16:creationId xmlns:a16="http://schemas.microsoft.com/office/drawing/2014/main" id="{527732BD-4FCA-4B99-99A0-A2EA0997E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154" r="50154" b="50617"/>
            <a:stretch/>
          </p:blipFill>
          <p:spPr>
            <a:xfrm>
              <a:off x="4543777" y="3073550"/>
              <a:ext cx="1505189" cy="1503181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4" name="Picture 13" descr="A collage of images of different types of drugs&#10;&#10;Description automatically generated">
              <a:extLst>
                <a:ext uri="{FF2B5EF4-FFF2-40B4-BE49-F238E27FC236}">
                  <a16:creationId xmlns:a16="http://schemas.microsoft.com/office/drawing/2014/main" id="{805DC38C-44C2-180A-E89D-998257CF7D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154" r="25154" b="50617"/>
            <a:stretch/>
          </p:blipFill>
          <p:spPr>
            <a:xfrm>
              <a:off x="10084740" y="3431031"/>
              <a:ext cx="1505189" cy="1503181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5" name="Picture 14" descr="A collage of images of different types of drugs&#10;&#10;Description automatically generated">
              <a:extLst>
                <a:ext uri="{FF2B5EF4-FFF2-40B4-BE49-F238E27FC236}">
                  <a16:creationId xmlns:a16="http://schemas.microsoft.com/office/drawing/2014/main" id="{72D167B2-03CD-AC41-20A3-483D8FCC3C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4" t="50309" r="75154" b="309"/>
            <a:stretch/>
          </p:blipFill>
          <p:spPr>
            <a:xfrm>
              <a:off x="837258" y="3073549"/>
              <a:ext cx="1505189" cy="150318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6" name="Picture 15" descr="A collage of images of different types of drugs&#10;&#10;Description automatically generated">
              <a:extLst>
                <a:ext uri="{FF2B5EF4-FFF2-40B4-BE49-F238E27FC236}">
                  <a16:creationId xmlns:a16="http://schemas.microsoft.com/office/drawing/2014/main" id="{59FC2F11-7B3F-86AD-D837-0110EBA24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270" t="50926" r="50693" b="309"/>
            <a:stretch/>
          </p:blipFill>
          <p:spPr>
            <a:xfrm>
              <a:off x="6415851" y="3468662"/>
              <a:ext cx="1465334" cy="1484408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7" name="Picture 16" descr="A collage of images of different types of drugs&#10;&#10;Description automatically generated">
              <a:extLst>
                <a:ext uri="{FF2B5EF4-FFF2-40B4-BE49-F238E27FC236}">
                  <a16:creationId xmlns:a16="http://schemas.microsoft.com/office/drawing/2014/main" id="{3E5E28EF-1E31-03B9-7C14-6511A771B3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231" t="50000" r="25732"/>
            <a:stretch/>
          </p:blipFill>
          <p:spPr>
            <a:xfrm>
              <a:off x="2710273" y="3429000"/>
              <a:ext cx="1465347" cy="1521971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8" name="Picture 17" descr="A collage of images of different types of drugs&#10;&#10;Description automatically generated">
              <a:extLst>
                <a:ext uri="{FF2B5EF4-FFF2-40B4-BE49-F238E27FC236}">
                  <a16:creationId xmlns:a16="http://schemas.microsoft.com/office/drawing/2014/main" id="{8EAFB606-8C5A-0F76-D614-5E9219FC7F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154" t="50000" r="772"/>
            <a:stretch/>
          </p:blipFill>
          <p:spPr>
            <a:xfrm>
              <a:off x="8240887" y="3071517"/>
              <a:ext cx="1467564" cy="1521971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C74F93-70CE-AE56-BCF9-E4C6350D23C3}"/>
                </a:ext>
              </a:extLst>
            </p:cNvPr>
            <p:cNvSpPr txBox="1"/>
            <p:nvPr/>
          </p:nvSpPr>
          <p:spPr>
            <a:xfrm>
              <a:off x="904994" y="4837287"/>
              <a:ext cx="1228606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cs typeface="Calibri" panose="020F0502020204030204"/>
                </a:rPr>
                <a:t>Finance</a:t>
              </a:r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108FFA-2B78-CEC5-91F4-2ADAE03F56F9}"/>
                </a:ext>
              </a:extLst>
            </p:cNvPr>
            <p:cNvSpPr txBox="1"/>
            <p:nvPr/>
          </p:nvSpPr>
          <p:spPr>
            <a:xfrm>
              <a:off x="2936992" y="5213585"/>
              <a:ext cx="1012238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cs typeface="Calibri"/>
                </a:rPr>
                <a:t>Retail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30E59F-94A5-4D6A-6027-850EA2A93497}"/>
                </a:ext>
              </a:extLst>
            </p:cNvPr>
            <p:cNvSpPr txBox="1"/>
            <p:nvPr/>
          </p:nvSpPr>
          <p:spPr>
            <a:xfrm>
              <a:off x="4611510" y="4837289"/>
              <a:ext cx="1369720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cs typeface="Calibri"/>
                </a:rPr>
                <a:t>Healthcare</a:t>
              </a:r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314119-C359-EC8D-4340-38E3D9EC2EDE}"/>
                </a:ext>
              </a:extLst>
            </p:cNvPr>
            <p:cNvSpPr txBox="1"/>
            <p:nvPr/>
          </p:nvSpPr>
          <p:spPr>
            <a:xfrm>
              <a:off x="6238991" y="5213586"/>
              <a:ext cx="1717794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cs typeface="Calibri"/>
                </a:rPr>
                <a:t>Manufacturing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D60339-8371-C7F7-800D-10641A20AA3A}"/>
                </a:ext>
              </a:extLst>
            </p:cNvPr>
            <p:cNvSpPr txBox="1"/>
            <p:nvPr/>
          </p:nvSpPr>
          <p:spPr>
            <a:xfrm>
              <a:off x="8421511" y="4893732"/>
              <a:ext cx="1059275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cs typeface="Calibri"/>
                </a:rPr>
                <a:t>Logistics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53814E-BD29-4C0B-2CDA-2677BF06EE6B}"/>
                </a:ext>
              </a:extLst>
            </p:cNvPr>
            <p:cNvSpPr txBox="1"/>
            <p:nvPr/>
          </p:nvSpPr>
          <p:spPr>
            <a:xfrm>
              <a:off x="10067806" y="5213586"/>
              <a:ext cx="1529645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cs typeface="Calibri"/>
                </a:rPr>
                <a:t>Social Media</a:t>
              </a:r>
              <a:endParaRPr lang="en-US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B0D59A-B53F-4D5A-1130-BB61BAA8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00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1917D-41C6-EC0A-4829-EB1DD0A0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EB83D9B-6260-5DA4-D49D-16FF8B49F9CC}"/>
              </a:ext>
            </a:extLst>
          </p:cNvPr>
          <p:cNvSpPr txBox="1">
            <a:spLocks/>
          </p:cNvSpPr>
          <p:nvPr/>
        </p:nvSpPr>
        <p:spPr>
          <a:xfrm>
            <a:off x="7763931" y="576319"/>
            <a:ext cx="4099751" cy="3965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None/>
            </a:pPr>
            <a:r>
              <a:rPr lang="en-US" sz="2000" b="1" dirty="0">
                <a:cs typeface="Calibri" panose="020F0502020204030204"/>
              </a:rPr>
              <a:t>2. Sending the predicted outputs from </a:t>
            </a:r>
            <a:r>
              <a:rPr lang="en-US" sz="2000" b="1" err="1">
                <a:cs typeface="Calibri" panose="020F0502020204030204"/>
              </a:rPr>
              <a:t>Jupyter</a:t>
            </a:r>
            <a:r>
              <a:rPr lang="en-US" sz="2000" b="1" dirty="0">
                <a:cs typeface="Calibri" panose="020F0502020204030204"/>
              </a:rPr>
              <a:t> Notebook to SSMS</a:t>
            </a:r>
            <a:endParaRPr lang="en-US" b="1" dirty="0">
              <a:cs typeface="Calibri" panose="020F0502020204030204"/>
            </a:endParaRPr>
          </a:p>
          <a:p>
            <a:pPr algn="just"/>
            <a:r>
              <a:rPr lang="en-US" sz="2000" dirty="0">
                <a:cs typeface="Calibri" panose="020F0502020204030204"/>
              </a:rPr>
              <a:t>Connecting Python and SQL through </a:t>
            </a:r>
            <a:r>
              <a:rPr lang="en-US" sz="2000" dirty="0" err="1">
                <a:cs typeface="Calibri" panose="020F0502020204030204"/>
              </a:rPr>
              <a:t>pyodbc</a:t>
            </a:r>
            <a:r>
              <a:rPr lang="en-US" sz="2000" dirty="0">
                <a:cs typeface="Calibri" panose="020F0502020204030204"/>
              </a:rPr>
              <a:t> library</a:t>
            </a:r>
          </a:p>
          <a:p>
            <a:pPr marL="0" indent="0" algn="just">
              <a:buNone/>
            </a:pPr>
            <a:r>
              <a:rPr lang="en-US" sz="2000" b="1" dirty="0" err="1">
                <a:cs typeface="Calibri" panose="020F0502020204030204"/>
              </a:rPr>
              <a:t>pyodbc</a:t>
            </a:r>
            <a:r>
              <a:rPr lang="en-US" sz="2000" dirty="0">
                <a:cs typeface="Calibri" panose="020F0502020204030204"/>
              </a:rPr>
              <a:t> -&gt; enables Python apps to access databases using ODBC (Open Database Connectivity)</a:t>
            </a:r>
          </a:p>
          <a:p>
            <a:pPr marL="0" indent="0" algn="just">
              <a:buNone/>
            </a:pPr>
            <a:r>
              <a:rPr lang="en-US" sz="2000" b="1" dirty="0">
                <a:solidFill>
                  <a:srgbClr val="C00000"/>
                </a:solidFill>
                <a:cs typeface="Calibri" panose="020F0502020204030204"/>
              </a:rPr>
              <a:t>!</a:t>
            </a:r>
            <a:r>
              <a:rPr lang="en-US" sz="2000" dirty="0">
                <a:cs typeface="Calibri" panose="020F0502020204030204"/>
              </a:rPr>
              <a:t> If we had to type the entire INSERT statement manually in SSMS, it would take too much time.</a:t>
            </a:r>
            <a:endParaRPr lang="en-US" dirty="0"/>
          </a:p>
          <a:p>
            <a:pPr marL="342900" indent="-342900" algn="just"/>
            <a:r>
              <a:rPr lang="en-US" sz="2000" dirty="0">
                <a:cs typeface="Calibri" panose="020F0502020204030204"/>
              </a:rPr>
              <a:t>Finally, saving the output as a *.csv file for loading it in Tableau.</a:t>
            </a:r>
          </a:p>
          <a:p>
            <a:pPr algn="just">
              <a:buNone/>
            </a:pPr>
            <a:endParaRPr lang="en-US" sz="2000" dirty="0">
              <a:cs typeface="Calibri" panose="020F0502020204030204"/>
            </a:endParaRPr>
          </a:p>
          <a:p>
            <a:pPr marL="0" indent="0" algn="just">
              <a:buNone/>
            </a:pPr>
            <a:endParaRPr lang="en-US" sz="1800" dirty="0">
              <a:cs typeface="Calibri" panose="020F0502020204030204"/>
            </a:endParaRPr>
          </a:p>
          <a:p>
            <a:pPr marL="0" indent="0" algn="just">
              <a:buNone/>
            </a:pPr>
            <a:endParaRPr lang="en-US" sz="1800">
              <a:cs typeface="Calibri" panose="020F0502020204030204"/>
            </a:endParaRPr>
          </a:p>
        </p:txBody>
      </p:sp>
      <p:pic>
        <p:nvPicPr>
          <p:cNvPr id="3" name="Picture 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987B0016-F577-F8B3-84E8-DDC28C35A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59" y="144373"/>
            <a:ext cx="7253110" cy="3963403"/>
          </a:xfrm>
          <a:prstGeom prst="rect">
            <a:avLst/>
          </a:prstGeom>
        </p:spPr>
      </p:pic>
      <p:pic>
        <p:nvPicPr>
          <p:cNvPr id="5" name="Picture 4" descr="A screenshot of a data&#10;&#10;Description automatically generated">
            <a:extLst>
              <a:ext uri="{FF2B5EF4-FFF2-40B4-BE49-F238E27FC236}">
                <a16:creationId xmlns:a16="http://schemas.microsoft.com/office/drawing/2014/main" id="{5D93B8A4-1885-051E-0D9E-4EDD2CF21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59" y="4290414"/>
            <a:ext cx="7253110" cy="2068357"/>
          </a:xfrm>
          <a:prstGeom prst="rect">
            <a:avLst/>
          </a:prstGeom>
        </p:spPr>
      </p:pic>
      <p:pic>
        <p:nvPicPr>
          <p:cNvPr id="9" name="Content Placeholder 4" descr="Microsoft sql server Vectors &amp; Illustrations for Free Download | Freepik">
            <a:extLst>
              <a:ext uri="{FF2B5EF4-FFF2-40B4-BE49-F238E27FC236}">
                <a16:creationId xmlns:a16="http://schemas.microsoft.com/office/drawing/2014/main" id="{00285C59-85D6-0BF0-473F-E10978867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6319" t="10427" r="6161" b="10427"/>
          <a:stretch/>
        </p:blipFill>
        <p:spPr>
          <a:xfrm>
            <a:off x="8269935" y="5129185"/>
            <a:ext cx="2622055" cy="1582030"/>
          </a:xfrm>
        </p:spPr>
      </p:pic>
    </p:spTree>
    <p:extLst>
      <p:ext uri="{BB962C8B-B14F-4D97-AF65-F5344CB8AC3E}">
        <p14:creationId xmlns:p14="http://schemas.microsoft.com/office/powerpoint/2010/main" val="3470529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91D5D-9696-641D-CA13-AA52BB616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63"/>
            <a:ext cx="10515600" cy="1175045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Visual Storytelling with Tableau</a:t>
            </a:r>
            <a:endParaRPr lang="en-US" dirty="0">
              <a:cs typeface="Calibri Light" panose="020F03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0FFA5-D828-CF44-068F-1D8DFA40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pic>
        <p:nvPicPr>
          <p:cNvPr id="14" name="Picture 13" descr="A graph with numbers and dots&#10;&#10;Description automatically generated">
            <a:extLst>
              <a:ext uri="{FF2B5EF4-FFF2-40B4-BE49-F238E27FC236}">
                <a16:creationId xmlns:a16="http://schemas.microsoft.com/office/drawing/2014/main" id="{CCF10A5E-C6D9-5673-F074-87CEDEA53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93" y="1175920"/>
            <a:ext cx="11702814" cy="5183490"/>
          </a:xfrm>
          <a:prstGeom prst="rect">
            <a:avLst/>
          </a:prstGeom>
        </p:spPr>
      </p:pic>
      <p:pic>
        <p:nvPicPr>
          <p:cNvPr id="7" name="Picture 6" descr="A person and person looking at a diagram&#10;&#10;Description automatically generated">
            <a:extLst>
              <a:ext uri="{FF2B5EF4-FFF2-40B4-BE49-F238E27FC236}">
                <a16:creationId xmlns:a16="http://schemas.microsoft.com/office/drawing/2014/main" id="{A0B167E4-6CC6-C1B9-DF05-A7974F92A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579" y="2940"/>
            <a:ext cx="2517658" cy="196026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64CA011-52DF-E20D-37D4-05D1707007E2}"/>
              </a:ext>
            </a:extLst>
          </p:cNvPr>
          <p:cNvSpPr/>
          <p:nvPr/>
        </p:nvSpPr>
        <p:spPr>
          <a:xfrm>
            <a:off x="1288813" y="3612444"/>
            <a:ext cx="1401705" cy="1429925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EDE141C-33FF-5B75-56FF-2F49DC71F361}"/>
              </a:ext>
            </a:extLst>
          </p:cNvPr>
          <p:cNvSpPr/>
          <p:nvPr/>
        </p:nvSpPr>
        <p:spPr>
          <a:xfrm>
            <a:off x="2464739" y="2276593"/>
            <a:ext cx="1486372" cy="1843851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C74455-CD42-9691-38DA-4E02779A08C7}"/>
              </a:ext>
            </a:extLst>
          </p:cNvPr>
          <p:cNvSpPr/>
          <p:nvPr/>
        </p:nvSpPr>
        <p:spPr>
          <a:xfrm>
            <a:off x="7337775" y="5023554"/>
            <a:ext cx="348076" cy="348073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16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0FFA5-D828-CF44-068F-1D8DFA40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498224-328A-2835-8BFC-710D1C9C4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93" y="836533"/>
            <a:ext cx="11702814" cy="5184932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3E08465-1584-A8C5-2FB4-7C090A2E35A5}"/>
              </a:ext>
            </a:extLst>
          </p:cNvPr>
          <p:cNvCxnSpPr/>
          <p:nvPr/>
        </p:nvCxnSpPr>
        <p:spPr>
          <a:xfrm flipV="1">
            <a:off x="944504" y="3368792"/>
            <a:ext cx="10923880" cy="7526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F3C5D844-D6A2-BEB4-DEAA-F0140717311D}"/>
              </a:ext>
            </a:extLst>
          </p:cNvPr>
          <p:cNvSpPr/>
          <p:nvPr/>
        </p:nvSpPr>
        <p:spPr>
          <a:xfrm>
            <a:off x="2492963" y="1194740"/>
            <a:ext cx="423333" cy="2276592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F0D5B0-1292-ECE4-C7FB-41D13AC05397}"/>
              </a:ext>
            </a:extLst>
          </p:cNvPr>
          <p:cNvSpPr/>
          <p:nvPr/>
        </p:nvSpPr>
        <p:spPr>
          <a:xfrm>
            <a:off x="8033926" y="1194740"/>
            <a:ext cx="423333" cy="2276592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58F459-A53E-864A-00BF-AF8534EB130B}"/>
              </a:ext>
            </a:extLst>
          </p:cNvPr>
          <p:cNvSpPr/>
          <p:nvPr/>
        </p:nvSpPr>
        <p:spPr>
          <a:xfrm>
            <a:off x="10799703" y="3189111"/>
            <a:ext cx="423333" cy="2276592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5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0FFA5-D828-CF44-068F-1D8DFA403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 descr="A graph with blue dots and a line&#10;&#10;Description automatically generated">
            <a:extLst>
              <a:ext uri="{FF2B5EF4-FFF2-40B4-BE49-F238E27FC236}">
                <a16:creationId xmlns:a16="http://schemas.microsoft.com/office/drawing/2014/main" id="{7767A554-A4F7-2406-7615-7A24A8BAA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93" y="837254"/>
            <a:ext cx="11702814" cy="518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94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11" descr="A white card with black writing on it&#10;&#10;Description automatically generated">
            <a:extLst>
              <a:ext uri="{FF2B5EF4-FFF2-40B4-BE49-F238E27FC236}">
                <a16:creationId xmlns:a16="http://schemas.microsoft.com/office/drawing/2014/main" id="{07D12FD8-1606-78F3-682E-665D53AC9E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2" r="1" b="541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94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6FB38-4E5C-04E8-2752-13249349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Predicting Absenteeism from 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088D4-262D-7B53-59B9-4058D049E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2069"/>
            <a:ext cx="10515600" cy="23475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2400" u="sng">
                <a:cs typeface="Calibri"/>
              </a:rPr>
              <a:t>The problem</a:t>
            </a:r>
            <a:r>
              <a:rPr lang="en-US" sz="2400">
                <a:cs typeface="Calibri"/>
              </a:rPr>
              <a:t>: Absenteeism at a company during work time.</a:t>
            </a:r>
            <a:endParaRPr lang="en-US"/>
          </a:p>
          <a:p>
            <a:pPr marL="457200" indent="-457200" algn="just">
              <a:buFont typeface="Wingdings" panose="020B0604020202020204" pitchFamily="34" charset="0"/>
              <a:buChar char="ü"/>
            </a:pPr>
            <a:r>
              <a:rPr lang="en-US" sz="2400">
                <a:cs typeface="Calibri"/>
              </a:rPr>
              <a:t>We would like to know whether an employee can be expected to be missing for a specific number of hours in a workday.</a:t>
            </a:r>
          </a:p>
          <a:p>
            <a:pPr marL="457200" indent="-457200" algn="just">
              <a:buFont typeface="Wingdings" panose="020B0604020202020204" pitchFamily="34" charset="0"/>
              <a:buChar char="ü"/>
            </a:pPr>
            <a:r>
              <a:rPr lang="en-US" sz="2400">
                <a:cs typeface="Calibri"/>
              </a:rPr>
              <a:t>Access to such information in advance can enhance decision-making by enabling the reorganization of work processes to prevent productivity losses and improve work quality.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BC2CF-10A6-F3F1-E674-C5E2C2A0C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A cartoon of a person standing next to a desk&#10;&#10;Description automatically generated">
            <a:extLst>
              <a:ext uri="{FF2B5EF4-FFF2-40B4-BE49-F238E27FC236}">
                <a16:creationId xmlns:a16="http://schemas.microsoft.com/office/drawing/2014/main" id="{8B2D5A80-9CB5-80CA-E58F-E6A400D45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0" r="5556" b="-275"/>
          <a:stretch/>
        </p:blipFill>
        <p:spPr>
          <a:xfrm>
            <a:off x="5296371" y="4329760"/>
            <a:ext cx="3311416" cy="2159016"/>
          </a:xfrm>
          <a:prstGeom prst="rect">
            <a:avLst/>
          </a:prstGeom>
        </p:spPr>
      </p:pic>
      <p:pic>
        <p:nvPicPr>
          <p:cNvPr id="4" name="Picture 3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ACDE2151-4347-241A-A49A-44A74E378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4" t="-437" r="1153" b="2761"/>
          <a:stretch/>
        </p:blipFill>
        <p:spPr>
          <a:xfrm>
            <a:off x="9221611" y="282810"/>
            <a:ext cx="2581932" cy="148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14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819B4-D6AB-90A7-2F77-CD5D2022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Problem-Solving Strategy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48A3B-821F-0B9D-14DC-266C0B008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3921"/>
            <a:ext cx="10515600" cy="4284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cs typeface="Calibri" panose="020F0502020204030204"/>
              </a:rPr>
              <a:t>Integration of 3 powerful tools: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34166E-4932-2A67-9AEB-191EFBD65512}"/>
              </a:ext>
            </a:extLst>
          </p:cNvPr>
          <p:cNvSpPr txBox="1">
            <a:spLocks/>
          </p:cNvSpPr>
          <p:nvPr/>
        </p:nvSpPr>
        <p:spPr>
          <a:xfrm>
            <a:off x="1282229" y="2222617"/>
            <a:ext cx="1239898" cy="14068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cs typeface="Calibri" panose="020F0502020204030204"/>
              </a:rPr>
              <a:t>Python</a:t>
            </a:r>
          </a:p>
          <a:p>
            <a:pPr marL="0" indent="0">
              <a:buNone/>
            </a:pPr>
            <a:r>
              <a:rPr lang="en-US" sz="2400">
                <a:cs typeface="Calibri" panose="020F0502020204030204"/>
              </a:rPr>
              <a:t>SQL</a:t>
            </a:r>
          </a:p>
          <a:p>
            <a:pPr marL="0" indent="0">
              <a:buNone/>
            </a:pPr>
            <a:r>
              <a:rPr lang="en-US" sz="2400">
                <a:cs typeface="Calibri" panose="020F0502020204030204"/>
              </a:rPr>
              <a:t>Tableau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57EBB63-020D-DD65-E6B8-5B75AC3572AB}"/>
              </a:ext>
            </a:extLst>
          </p:cNvPr>
          <p:cNvSpPr/>
          <p:nvPr/>
        </p:nvSpPr>
        <p:spPr>
          <a:xfrm>
            <a:off x="2436518" y="2295407"/>
            <a:ext cx="366888" cy="1222963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05DDE7E-5B5D-B45C-F0BE-D8F6BDFDEA8D}"/>
              </a:ext>
            </a:extLst>
          </p:cNvPr>
          <p:cNvSpPr/>
          <p:nvPr/>
        </p:nvSpPr>
        <p:spPr>
          <a:xfrm>
            <a:off x="2916297" y="2850444"/>
            <a:ext cx="206962" cy="1128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3B87D80-1B7C-6A56-070D-98191123BCE0}"/>
              </a:ext>
            </a:extLst>
          </p:cNvPr>
          <p:cNvSpPr txBox="1">
            <a:spLocks/>
          </p:cNvSpPr>
          <p:nvPr/>
        </p:nvSpPr>
        <p:spPr>
          <a:xfrm>
            <a:off x="3210748" y="2533061"/>
            <a:ext cx="3469452" cy="73889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>
                <a:cs typeface="Calibri" panose="020F0502020204030204"/>
              </a:rPr>
              <a:t>getting the optimal output from the analysis</a:t>
            </a:r>
            <a:endParaRPr lang="en-US">
              <a:cs typeface="Calibri" panose="020F0502020204030204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408BC3-F4A2-2093-191A-787D89482451}"/>
              </a:ext>
            </a:extLst>
          </p:cNvPr>
          <p:cNvGrpSpPr/>
          <p:nvPr/>
        </p:nvGrpSpPr>
        <p:grpSpPr>
          <a:xfrm>
            <a:off x="7765013" y="1780824"/>
            <a:ext cx="3316915" cy="1866901"/>
            <a:chOff x="8037828" y="1780824"/>
            <a:chExt cx="3316915" cy="1866901"/>
          </a:xfrm>
        </p:grpSpPr>
        <p:pic>
          <p:nvPicPr>
            <p:cNvPr id="13" name="Picture 12" descr="A blue and yellow snake logo&#10;&#10;Description automatically generated">
              <a:extLst>
                <a:ext uri="{FF2B5EF4-FFF2-40B4-BE49-F238E27FC236}">
                  <a16:creationId xmlns:a16="http://schemas.microsoft.com/office/drawing/2014/main" id="{C733E146-FF53-CAB3-9511-A139FB85C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008" b="10274"/>
            <a:stretch/>
          </p:blipFill>
          <p:spPr>
            <a:xfrm>
              <a:off x="8037828" y="1785527"/>
              <a:ext cx="688297" cy="69108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2C57077-FF67-1EA9-674B-6AB2828C9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7186" y="1780824"/>
              <a:ext cx="1467557" cy="681099"/>
            </a:xfrm>
            <a:prstGeom prst="rect">
              <a:avLst/>
            </a:prstGeom>
          </p:spPr>
        </p:pic>
        <p:pic>
          <p:nvPicPr>
            <p:cNvPr id="17" name="Picture 16" descr="A logo with colorful crosses&#10;&#10;Description automatically generated">
              <a:extLst>
                <a:ext uri="{FF2B5EF4-FFF2-40B4-BE49-F238E27FC236}">
                  <a16:creationId xmlns:a16="http://schemas.microsoft.com/office/drawing/2014/main" id="{B54EF0E2-14B3-7DC6-E54B-6EF6EA32B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95926" y="2965687"/>
              <a:ext cx="1222963" cy="682038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86557EB-948B-E039-1A3D-4080F8D9A1A2}"/>
                </a:ext>
              </a:extLst>
            </p:cNvPr>
            <p:cNvCxnSpPr/>
            <p:nvPr/>
          </p:nvCxnSpPr>
          <p:spPr>
            <a:xfrm>
              <a:off x="8362155" y="2571901"/>
              <a:ext cx="735659" cy="585142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02FB04-1369-82C1-08A3-0B9C676D7C3E}"/>
                </a:ext>
              </a:extLst>
            </p:cNvPr>
            <p:cNvCxnSpPr>
              <a:cxnSpLocks/>
            </p:cNvCxnSpPr>
            <p:nvPr/>
          </p:nvCxnSpPr>
          <p:spPr>
            <a:xfrm>
              <a:off x="8787440" y="2167428"/>
              <a:ext cx="1121363" cy="1882"/>
            </a:xfrm>
            <a:prstGeom prst="straightConnector1">
              <a:avLst/>
            </a:prstGeom>
            <a:ln w="28575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C9B837E-93F9-4885-A779-4B22729E9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518" y="2571901"/>
              <a:ext cx="797748" cy="585142"/>
            </a:xfrm>
            <a:prstGeom prst="straightConnector1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1BC5ECE-0DD6-8844-BA32-6E05160FBA96}"/>
              </a:ext>
            </a:extLst>
          </p:cNvPr>
          <p:cNvSpPr txBox="1">
            <a:spLocks/>
          </p:cNvSpPr>
          <p:nvPr/>
        </p:nvSpPr>
        <p:spPr>
          <a:xfrm>
            <a:off x="840081" y="3803060"/>
            <a:ext cx="6658563" cy="29025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2400" u="sng">
                <a:cs typeface="Calibri" panose="020F0502020204030204"/>
              </a:rPr>
              <a:t>STEPS</a:t>
            </a:r>
            <a:r>
              <a:rPr lang="en-US" sz="2400">
                <a:cs typeface="Calibri" panose="020F0502020204030204"/>
              </a:rPr>
              <a:t>:</a:t>
            </a:r>
            <a:endParaRPr lang="en-US"/>
          </a:p>
          <a:p>
            <a:pPr marL="457200" indent="-457200" algn="just">
              <a:buAutoNum type="arabicPeriod"/>
            </a:pPr>
            <a:r>
              <a:rPr lang="en-US" sz="2400">
                <a:cs typeface="Calibri" panose="020F0502020204030204"/>
              </a:rPr>
              <a:t>Data Preprocessing using Python;</a:t>
            </a:r>
          </a:p>
          <a:p>
            <a:pPr marL="457200" indent="-457200" algn="just">
              <a:buAutoNum type="arabicPeriod"/>
            </a:pPr>
            <a:r>
              <a:rPr lang="en-US" sz="2400">
                <a:cs typeface="Calibri" panose="020F0502020204030204"/>
              </a:rPr>
              <a:t>Applying the Logistic Regression method using Python to make predictions based on the data;</a:t>
            </a:r>
          </a:p>
          <a:p>
            <a:pPr marL="457200" indent="-457200" algn="just">
              <a:buAutoNum type="arabicPeriod"/>
            </a:pPr>
            <a:r>
              <a:rPr lang="en-US" sz="2400">
                <a:cs typeface="Calibri" panose="020F0502020204030204"/>
              </a:rPr>
              <a:t>Storing the predicted outputs in a SQL Database;</a:t>
            </a:r>
          </a:p>
          <a:p>
            <a:pPr marL="457200" indent="-457200" algn="just">
              <a:buAutoNum type="arabicPeriod"/>
            </a:pPr>
            <a:r>
              <a:rPr lang="en-US" sz="2400">
                <a:cs typeface="Calibri" panose="020F0502020204030204"/>
              </a:rPr>
              <a:t>Analyzing the predicted outputs in Tableau.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B31095E0-6193-D6A9-B2BF-BDC25714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02736CE-F693-1AA3-6128-D10A96B17BF5}"/>
              </a:ext>
            </a:extLst>
          </p:cNvPr>
          <p:cNvSpPr txBox="1">
            <a:spLocks/>
          </p:cNvSpPr>
          <p:nvPr/>
        </p:nvSpPr>
        <p:spPr>
          <a:xfrm>
            <a:off x="8610599" y="4245211"/>
            <a:ext cx="3253084" cy="8611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b="1">
                <a:solidFill>
                  <a:srgbClr val="C00000"/>
                </a:solidFill>
                <a:cs typeface="Calibri" panose="020F0502020204030204"/>
              </a:rPr>
              <a:t>!</a:t>
            </a:r>
            <a:r>
              <a:rPr lang="en-US" sz="1800">
                <a:solidFill>
                  <a:srgbClr val="C00000"/>
                </a:solidFill>
                <a:cs typeface="Calibri" panose="020F0502020204030204"/>
              </a:rPr>
              <a:t> </a:t>
            </a:r>
            <a:r>
              <a:rPr lang="en-US" sz="1800">
                <a:cs typeface="Calibri" panose="020F0502020204030204"/>
              </a:rPr>
              <a:t>We will be using CSV files for exchanging information between the tools.</a:t>
            </a:r>
          </a:p>
        </p:txBody>
      </p:sp>
      <p:pic>
        <p:nvPicPr>
          <p:cNvPr id="12" name="Picture 11" descr="Hands holding a pen and paper and a computer&#10;&#10;Description automatically generated">
            <a:extLst>
              <a:ext uri="{FF2B5EF4-FFF2-40B4-BE49-F238E27FC236}">
                <a16:creationId xmlns:a16="http://schemas.microsoft.com/office/drawing/2014/main" id="{04F63E4B-F93C-4FFD-70B8-DC49118BD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0074" y="5107648"/>
            <a:ext cx="3104445" cy="189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5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7E67F-1B27-A0DE-09D6-AC9E487E5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0785" cy="1344377"/>
          </a:xfrm>
        </p:spPr>
        <p:txBody>
          <a:bodyPr/>
          <a:lstStyle/>
          <a:p>
            <a:r>
              <a:rPr lang="en-US" b="1">
                <a:cs typeface="Calibri Light"/>
              </a:rPr>
              <a:t>Python: “The Data Scientist's Swiss Army Knife”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1AE22-6C8D-3881-BA13-B9DD671A0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520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>
                <a:cs typeface="Calibri" panose="020F0502020204030204"/>
              </a:rPr>
              <a:t>Characteristics:</a:t>
            </a:r>
          </a:p>
          <a:p>
            <a:pPr marL="457200" indent="-457200"/>
            <a:r>
              <a:rPr lang="en-US" sz="2400">
                <a:cs typeface="Calibri" panose="020F0502020204030204"/>
              </a:rPr>
              <a:t>Ease of Learning and Readability</a:t>
            </a:r>
          </a:p>
          <a:p>
            <a:pPr marL="457200" indent="-457200"/>
            <a:r>
              <a:rPr lang="en-US" sz="2400">
                <a:cs typeface="Calibri" panose="020F0502020204030204"/>
              </a:rPr>
              <a:t>Extensive Libraries</a:t>
            </a:r>
          </a:p>
          <a:p>
            <a:pPr marL="457200" indent="-457200"/>
            <a:r>
              <a:rPr lang="en-US" sz="2400">
                <a:cs typeface="Calibri" panose="020F0502020204030204"/>
              </a:rPr>
              <a:t>Open-Source</a:t>
            </a:r>
          </a:p>
          <a:p>
            <a:pPr marL="457200" indent="-457200"/>
            <a:r>
              <a:rPr lang="en-US" sz="2400">
                <a:cs typeface="Calibri" panose="020F0502020204030204"/>
              </a:rPr>
              <a:t>Vast and Supportive Community</a:t>
            </a:r>
          </a:p>
          <a:p>
            <a:pPr marL="457200" indent="-457200"/>
            <a:r>
              <a:rPr lang="en-US" sz="2400">
                <a:cs typeface="Calibri" panose="020F0502020204030204"/>
              </a:rPr>
              <a:t>Capability of Integration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5225B-0F2A-F9FD-FCCC-1F9BC86CC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520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>
                <a:cs typeface="Calibri"/>
              </a:rPr>
              <a:t>Applications:</a:t>
            </a:r>
          </a:p>
          <a:p>
            <a:r>
              <a:rPr lang="en-US" sz="2400">
                <a:cs typeface="Calibri"/>
              </a:rPr>
              <a:t>Data Analysis and Visualization</a:t>
            </a:r>
          </a:p>
          <a:p>
            <a:r>
              <a:rPr lang="en-US" sz="2400">
                <a:cs typeface="Calibri"/>
              </a:rPr>
              <a:t>Machine Learning and AI</a:t>
            </a:r>
          </a:p>
          <a:p>
            <a:r>
              <a:rPr lang="en-US" sz="2400">
                <a:cs typeface="Calibri"/>
              </a:rPr>
              <a:t>Web Develpoment</a:t>
            </a:r>
          </a:p>
          <a:p>
            <a:r>
              <a:rPr lang="en-US" sz="2400">
                <a:cs typeface="Calibri"/>
              </a:rPr>
              <a:t>Game Development</a:t>
            </a:r>
          </a:p>
          <a:p>
            <a:r>
              <a:rPr lang="en-US" sz="2400">
                <a:cs typeface="Calibri"/>
              </a:rPr>
              <a:t>Automation</a:t>
            </a:r>
            <a:endParaRPr lang="en-US" sz="24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9FBD7-F09C-5AEE-40BB-61FE74E3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pic>
        <p:nvPicPr>
          <p:cNvPr id="13" name="Picture 12" descr="A group of people sitting on a puzzle&#10;&#10;Description automatically generated">
            <a:extLst>
              <a:ext uri="{FF2B5EF4-FFF2-40B4-BE49-F238E27FC236}">
                <a16:creationId xmlns:a16="http://schemas.microsoft.com/office/drawing/2014/main" id="{445DEA5C-8E27-2896-333A-A3631EC77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32" y="4965230"/>
            <a:ext cx="2506692" cy="1753541"/>
          </a:xfrm>
          <a:prstGeom prst="rect">
            <a:avLst/>
          </a:prstGeom>
        </p:spPr>
      </p:pic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6A5594E4-FA31-02BE-E479-DAEB895D7320}"/>
              </a:ext>
            </a:extLst>
          </p:cNvPr>
          <p:cNvSpPr txBox="1">
            <a:spLocks/>
          </p:cNvSpPr>
          <p:nvPr/>
        </p:nvSpPr>
        <p:spPr>
          <a:xfrm>
            <a:off x="2983089" y="5550957"/>
            <a:ext cx="8370710" cy="56956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800" i="1">
                <a:cs typeface="Calibri"/>
              </a:rPr>
              <a:t>“Python empowers data scientists to cut through complex datasets, slice and dice them with ease, and extract valuable insights.” </a:t>
            </a:r>
            <a:r>
              <a:rPr lang="en-US" sz="1400">
                <a:cs typeface="Calibri"/>
              </a:rPr>
              <a:t>— Wes McKinney, Creator of Pandas library</a:t>
            </a:r>
            <a:endParaRPr lang="en-US" sz="1800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6103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FE7EE-5047-4A75-8DE3-6D26C5AC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Data Preprocessing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A9E3C-04ED-5C17-0CAE-A067A1AEC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431" y="1825625"/>
            <a:ext cx="10535138" cy="8637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2400">
                <a:cs typeface="Calibri"/>
              </a:rPr>
              <a:t>= group of operations that will convert the raw data into a format that is easier to understand, and useful for further processing and analysis.</a:t>
            </a:r>
            <a:endParaRPr lang="en-US" sz="24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B2015-FE73-1E6F-422E-43954449D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 descr="A computer with a magnifying glass&#10;&#10;Description automatically generated">
            <a:extLst>
              <a:ext uri="{FF2B5EF4-FFF2-40B4-BE49-F238E27FC236}">
                <a16:creationId xmlns:a16="http://schemas.microsoft.com/office/drawing/2014/main" id="{F2EE43E4-6DC3-E405-40D8-9F5827C38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973" y="-1881"/>
            <a:ext cx="2523067" cy="1894652"/>
          </a:xfrm>
          <a:prstGeom prst="rect">
            <a:avLst/>
          </a:prstGeom>
        </p:spPr>
      </p:pic>
      <p:pic>
        <p:nvPicPr>
          <p:cNvPr id="15" name="Picture 14" descr="A logo with orange and grey circles&#10;&#10;Description automatically generated">
            <a:extLst>
              <a:ext uri="{FF2B5EF4-FFF2-40B4-BE49-F238E27FC236}">
                <a16:creationId xmlns:a16="http://schemas.microsoft.com/office/drawing/2014/main" id="{2CA1E8B0-912D-7A70-D080-213315037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257" y="4683368"/>
            <a:ext cx="619024" cy="715108"/>
          </a:xfrm>
          <a:prstGeom prst="rect">
            <a:avLst/>
          </a:prstGeom>
        </p:spPr>
      </p:pic>
      <p:pic>
        <p:nvPicPr>
          <p:cNvPr id="18" name="Picture 17" descr="A blue and black logo&#10;&#10;Description automatically generated">
            <a:extLst>
              <a:ext uri="{FF2B5EF4-FFF2-40B4-BE49-F238E27FC236}">
                <a16:creationId xmlns:a16="http://schemas.microsoft.com/office/drawing/2014/main" id="{D05A7AA0-B7C6-0765-6340-FB1D86FB9D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1" t="15020" r="3371" b="15415"/>
          <a:stretch/>
        </p:blipFill>
        <p:spPr>
          <a:xfrm>
            <a:off x="1484923" y="4844561"/>
            <a:ext cx="1318201" cy="404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80029F-A445-B0B7-5831-DADB776A279F}"/>
              </a:ext>
            </a:extLst>
          </p:cNvPr>
          <p:cNvSpPr txBox="1"/>
          <p:nvPr/>
        </p:nvSpPr>
        <p:spPr>
          <a:xfrm>
            <a:off x="840152" y="2784229"/>
            <a:ext cx="105214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 dirty="0">
                <a:cs typeface="Calibri"/>
              </a:rPr>
              <a:t>Pandas</a:t>
            </a:r>
            <a:r>
              <a:rPr lang="en-US" sz="2400" dirty="0">
                <a:cs typeface="Calibri"/>
              </a:rPr>
              <a:t> = popular Python's library that possess various tools for handling data in a tabular format (</a:t>
            </a:r>
            <a:r>
              <a:rPr lang="en-US" sz="2400" i="1" dirty="0">
                <a:cs typeface="Calibri"/>
              </a:rPr>
              <a:t>Pandas </a:t>
            </a:r>
            <a:r>
              <a:rPr lang="en-US" sz="2400" i="1" dirty="0" err="1">
                <a:cs typeface="Calibri"/>
              </a:rPr>
              <a:t>DataFrame</a:t>
            </a:r>
            <a:r>
              <a:rPr lang="en-US" sz="2400" dirty="0">
                <a:cs typeface="Calibri"/>
              </a:rPr>
              <a:t>).</a:t>
            </a:r>
          </a:p>
          <a:p>
            <a:pPr algn="just"/>
            <a:r>
              <a:rPr lang="en-US" sz="2400" b="1" dirty="0">
                <a:solidFill>
                  <a:schemeClr val="accent2"/>
                </a:solidFill>
                <a:cs typeface="Calibri"/>
              </a:rPr>
              <a:t>!</a:t>
            </a:r>
            <a:r>
              <a:rPr lang="en-US" sz="2400" dirty="0">
                <a:solidFill>
                  <a:srgbClr val="C00000"/>
                </a:solidFill>
                <a:cs typeface="Calibri"/>
              </a:rPr>
              <a:t> </a:t>
            </a:r>
            <a:r>
              <a:rPr lang="en-US" sz="2400" dirty="0">
                <a:cs typeface="Calibri"/>
              </a:rPr>
              <a:t>The Python code will be stored on </a:t>
            </a:r>
            <a:r>
              <a:rPr lang="en-US" sz="2400" dirty="0" err="1">
                <a:cs typeface="Calibri"/>
              </a:rPr>
              <a:t>Jupyter</a:t>
            </a:r>
            <a:r>
              <a:rPr lang="en-US" sz="2400" dirty="0">
                <a:cs typeface="Calibri"/>
              </a:rPr>
              <a:t> Notebook (*.</a:t>
            </a:r>
            <a:r>
              <a:rPr lang="en-US" sz="2400" dirty="0" err="1">
                <a:cs typeface="Calibri"/>
              </a:rPr>
              <a:t>ipynb</a:t>
            </a:r>
            <a:r>
              <a:rPr lang="en-US" sz="2400" dirty="0">
                <a:cs typeface="Calibri"/>
              </a:rPr>
              <a:t> file).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34CFAB-EF71-B37C-7BB0-103BD496FE57}"/>
              </a:ext>
            </a:extLst>
          </p:cNvPr>
          <p:cNvSpPr txBox="1"/>
          <p:nvPr/>
        </p:nvSpPr>
        <p:spPr>
          <a:xfrm>
            <a:off x="3008922" y="4816228"/>
            <a:ext cx="4200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cs typeface="Calibri"/>
              </a:rPr>
              <a:t>+</a:t>
            </a:r>
            <a:endParaRPr lang="en-US" sz="2400"/>
          </a:p>
        </p:txBody>
      </p:sp>
      <p:pic>
        <p:nvPicPr>
          <p:cNvPr id="20" name="Picture 19" descr="Data Preprocessing Images - Free Download on Freepik">
            <a:extLst>
              <a:ext uri="{FF2B5EF4-FFF2-40B4-BE49-F238E27FC236}">
                <a16:creationId xmlns:a16="http://schemas.microsoft.com/office/drawing/2014/main" id="{1DC23B97-6AA8-1C1F-F4E1-6D80CFCDC6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06" t="14591" r="8185" b="9608"/>
          <a:stretch/>
        </p:blipFill>
        <p:spPr>
          <a:xfrm>
            <a:off x="6297248" y="4167555"/>
            <a:ext cx="2890028" cy="255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64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75EE7-D5C1-4387-E928-6172BF0D9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The Initial Dataset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257FB-89D3-9FF3-F5A6-5DD7606E7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76251C8-0AE8-80FF-2F34-073999FFF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92" y="6359995"/>
            <a:ext cx="5680193" cy="4284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1200" i="1">
                <a:cs typeface="Calibri"/>
              </a:rPr>
              <a:t>Source: The Business Intelligence Analyst Course, </a:t>
            </a:r>
            <a:r>
              <a:rPr lang="en-US" sz="1200" i="1">
                <a:cs typeface="Calibri"/>
                <a:hlinkClick r:id="rId2"/>
              </a:rPr>
              <a:t>https://www.udemy.com/course/the-business-intelligence-analyst-course-2018/?kw=the+business+intelli&amp;src=sac</a:t>
            </a:r>
            <a:endParaRPr lang="en-US" sz="1200" i="1">
              <a:cs typeface="Calibri" panose="020F0502020204030204"/>
            </a:endParaRPr>
          </a:p>
          <a:p>
            <a:pPr algn="just"/>
            <a:endParaRPr lang="en-US" sz="1200" i="1">
              <a:cs typeface="Calibri" panose="020F050202020403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298D29-AC98-96A3-6735-D18A696F1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371" y="1467675"/>
            <a:ext cx="9219259" cy="4534132"/>
          </a:xfrm>
          <a:prstGeom prst="rect">
            <a:avLst/>
          </a:prstGeom>
        </p:spPr>
      </p:pic>
      <p:pic>
        <p:nvPicPr>
          <p:cNvPr id="12" name="Picture 11" descr="A stack of papers with a graph&#10;&#10;Description automatically generated">
            <a:extLst>
              <a:ext uri="{FF2B5EF4-FFF2-40B4-BE49-F238E27FC236}">
                <a16:creationId xmlns:a16="http://schemas.microsoft.com/office/drawing/2014/main" id="{CAC29F9C-6513-90F5-2B84-B4CB4649D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40" y="5266266"/>
            <a:ext cx="859838" cy="86924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B453D6A-EFCD-BA0D-8D39-C425FEE07771}"/>
              </a:ext>
            </a:extLst>
          </p:cNvPr>
          <p:cNvSpPr txBox="1">
            <a:spLocks/>
          </p:cNvSpPr>
          <p:nvPr/>
        </p:nvSpPr>
        <p:spPr>
          <a:xfrm>
            <a:off x="8112006" y="6220766"/>
            <a:ext cx="1870195" cy="26852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u="sng">
                <a:cs typeface="Calibri" panose="020F0502020204030204"/>
              </a:rPr>
              <a:t>700 rows x 12 columns</a:t>
            </a:r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4099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FA7A7-602D-FE5E-9710-BD0408044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8304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b="1">
                <a:ea typeface="Calibri Light"/>
                <a:cs typeface="Calibri Light"/>
              </a:rPr>
              <a:t>Importing the Dataset</a:t>
            </a:r>
            <a:endParaRPr lang="en-US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4338A-5F1B-FB72-4A0D-841C5D07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6CED6835-8F6F-C021-1EFD-B808AF83E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81" y="943077"/>
            <a:ext cx="9445036" cy="219665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C9DC01A-BE09-AB5F-268A-0B2E31B07D0B}"/>
              </a:ext>
            </a:extLst>
          </p:cNvPr>
          <p:cNvSpPr txBox="1">
            <a:spLocks/>
          </p:cNvSpPr>
          <p:nvPr/>
        </p:nvSpPr>
        <p:spPr>
          <a:xfrm>
            <a:off x="840082" y="3499672"/>
            <a:ext cx="10515600" cy="488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ea typeface="Calibri Light"/>
                <a:cs typeface="Calibri Light"/>
              </a:rPr>
              <a:t>2.   Dropping the ID column</a:t>
            </a:r>
            <a:endParaRPr lang="en-US"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70F009BB-7F9B-B112-8698-812821B56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481" y="4080561"/>
            <a:ext cx="9445037" cy="2121173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E3CBD242-F40A-4634-1C5A-5E4EA9D078F7}"/>
              </a:ext>
            </a:extLst>
          </p:cNvPr>
          <p:cNvSpPr/>
          <p:nvPr/>
        </p:nvSpPr>
        <p:spPr>
          <a:xfrm>
            <a:off x="10762074" y="1712149"/>
            <a:ext cx="366888" cy="145814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1E91593-74F1-6FEF-985E-1643B7E18399}"/>
              </a:ext>
            </a:extLst>
          </p:cNvPr>
          <p:cNvSpPr txBox="1">
            <a:spLocks/>
          </p:cNvSpPr>
          <p:nvPr/>
        </p:nvSpPr>
        <p:spPr>
          <a:xfrm>
            <a:off x="11063111" y="2303819"/>
            <a:ext cx="1053631" cy="28228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err="1">
                <a:solidFill>
                  <a:schemeClr val="accent1"/>
                </a:solidFill>
                <a:cs typeface="Calibri"/>
              </a:rPr>
              <a:t>DataFrame</a:t>
            </a:r>
            <a:endParaRPr lang="en-US" b="1" err="1">
              <a:solidFill>
                <a:schemeClr val="accent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0977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FA7A7-602D-FE5E-9710-BD0408044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8304"/>
          </a:xfrm>
        </p:spPr>
        <p:txBody>
          <a:bodyPr>
            <a:normAutofit/>
          </a:bodyPr>
          <a:lstStyle/>
          <a:p>
            <a:r>
              <a:rPr lang="en-US" sz="2400" b="1">
                <a:ea typeface="Calibri Light"/>
                <a:cs typeface="Calibri Light"/>
              </a:rPr>
              <a:t>3.   Extracting the Reason for Absence column for examination</a:t>
            </a:r>
            <a:endParaRPr lang="en-US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4338A-5F1B-FB72-4A0D-841C5D07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9DC01A-BE09-AB5F-268A-0B2E31B07D0B}"/>
              </a:ext>
            </a:extLst>
          </p:cNvPr>
          <p:cNvSpPr txBox="1">
            <a:spLocks/>
          </p:cNvSpPr>
          <p:nvPr/>
        </p:nvSpPr>
        <p:spPr>
          <a:xfrm>
            <a:off x="840082" y="2408412"/>
            <a:ext cx="10515600" cy="488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ea typeface="Calibri Light" panose="020F0302020204030204"/>
                <a:cs typeface="Calibri Light" panose="020F0302020204030204"/>
              </a:rPr>
              <a:t>      Legend of the explanations of all reasons for absence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C5065B3-965F-2CBF-6536-566302EB5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57" y="946973"/>
            <a:ext cx="5905500" cy="127635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108688-8F9D-317C-DB2B-D152474CB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98069"/>
            <a:ext cx="10515600" cy="203711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1600">
                <a:cs typeface="Calibri"/>
              </a:rPr>
              <a:t>0 – </a:t>
            </a:r>
            <a:r>
              <a:rPr lang="en-US" sz="1600" u="sng">
                <a:cs typeface="Calibri"/>
              </a:rPr>
              <a:t>Unjustified absence</a:t>
            </a:r>
            <a:r>
              <a:rPr lang="en-US" sz="1600">
                <a:cs typeface="Calibri"/>
              </a:rPr>
              <a:t>; 1 – Certain infectious and parasitic diseases; 2 – Neoplasms; 3 – Diseases of the blood; 4 – Endocrine, nutritional and metabolic diseases; 5 – Mental and behavioral disorders; 6 – Diseases of the nervous system; 7 –Diseases of the eye; 8 – Diseases of the ear; 9 – Diseases of the circulatory system; 10 – Diseases of the respiratory system; 11 – Diseases of the digestive system; 12 – Diseases of the skin; 13 – Diseases of the musculoskeletal system; 14 – Diseases of the genitourinary system; 15 – Pregnancy and childbirth; 16 – Maternity leave; 17 – Congenital disorders; 18 –Symptoms, signs, and abnormal clinical and laboratory findings; 19 – Injury, poisoning and certain other consequences of external causes; 20 – External causes of morbidity; 21 – Factors influencing health status; 22 – Patient follow-up; 23 – Medical consultation; 24 – Blood donation; 25 – Laboratory examination; 26 – Kinesiotherapy; 27 – Physiotherapy; 28 – Dental consultation.</a:t>
            </a:r>
            <a:endParaRPr lang="en-US" sz="16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EE4B2B2-6290-185A-E853-F015E94C71BB}"/>
              </a:ext>
            </a:extLst>
          </p:cNvPr>
          <p:cNvSpPr/>
          <p:nvPr/>
        </p:nvSpPr>
        <p:spPr>
          <a:xfrm>
            <a:off x="7422445" y="1881481"/>
            <a:ext cx="206962" cy="1128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3BD13FE-6472-F883-90E1-6952B7D3B0BD}"/>
              </a:ext>
            </a:extLst>
          </p:cNvPr>
          <p:cNvSpPr txBox="1">
            <a:spLocks/>
          </p:cNvSpPr>
          <p:nvPr/>
        </p:nvSpPr>
        <p:spPr>
          <a:xfrm>
            <a:off x="7660453" y="1780467"/>
            <a:ext cx="3253081" cy="324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b="1" dirty="0">
                <a:cs typeface="Calibri" panose="020F0502020204030204"/>
              </a:rPr>
              <a:t>28 different values of reasons for absence</a:t>
            </a:r>
            <a:endParaRPr lang="en-US" b="1" dirty="0">
              <a:cs typeface="Calibri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ADE66CF-AE74-7D7C-00BF-93BEACE8632D}"/>
              </a:ext>
            </a:extLst>
          </p:cNvPr>
          <p:cNvSpPr txBox="1">
            <a:spLocks/>
          </p:cNvSpPr>
          <p:nvPr/>
        </p:nvSpPr>
        <p:spPr>
          <a:xfrm>
            <a:off x="1376305" y="5035431"/>
            <a:ext cx="5623747" cy="14444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en-US" sz="1400" b="1">
                <a:cs typeface="Calibri" panose="020F0502020204030204"/>
              </a:rPr>
              <a:t>Reasons 1 to 14 – related to various diseases -&gt; Group 1</a:t>
            </a:r>
            <a:endParaRPr lang="en-US">
              <a:cs typeface="Calibri" panose="020F0502020204030204"/>
            </a:endParaRPr>
          </a:p>
          <a:p>
            <a:pPr marL="285750" indent="-285750">
              <a:lnSpc>
                <a:spcPct val="100000"/>
              </a:lnSpc>
            </a:pPr>
            <a:r>
              <a:rPr lang="en-US" sz="1400" b="1">
                <a:cs typeface="Calibri" panose="020F0502020204030204"/>
              </a:rPr>
              <a:t>Reasons 15 to 17 – related to pregnancy and giving birth -&gt; Group 2</a:t>
            </a:r>
          </a:p>
          <a:p>
            <a:pPr marL="285750" indent="-285750">
              <a:lnSpc>
                <a:spcPct val="100000"/>
              </a:lnSpc>
            </a:pPr>
            <a:r>
              <a:rPr lang="en-US" sz="1400" b="1">
                <a:cs typeface="Calibri" panose="020F0502020204030204"/>
              </a:rPr>
              <a:t>Reasons 18 to 21 – related to injury, poisoning and others -&gt; Group 3</a:t>
            </a:r>
          </a:p>
          <a:p>
            <a:pPr marL="285750" indent="-285750">
              <a:lnSpc>
                <a:spcPct val="100000"/>
              </a:lnSpc>
            </a:pPr>
            <a:r>
              <a:rPr lang="en-US" sz="1400" b="1">
                <a:cs typeface="Calibri" panose="020F0502020204030204"/>
              </a:rPr>
              <a:t>Reasons 22 to 28 – light reasons for absence -&gt; Group 4</a:t>
            </a:r>
          </a:p>
        </p:txBody>
      </p:sp>
    </p:spTree>
    <p:extLst>
      <p:ext uri="{BB962C8B-B14F-4D97-AF65-F5344CB8AC3E}">
        <p14:creationId xmlns:p14="http://schemas.microsoft.com/office/powerpoint/2010/main" val="2542282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From Raw Data to Insights: A Python, SQL, and Tableau Data Journey</vt:lpstr>
      <vt:lpstr>Unveiling the Power of Data Science</vt:lpstr>
      <vt:lpstr>Predicting Absenteeism from Work</vt:lpstr>
      <vt:lpstr>Problem-Solving Strategy</vt:lpstr>
      <vt:lpstr>Python: “The Data Scientist's Swiss Army Knife”</vt:lpstr>
      <vt:lpstr>Data Preprocessing</vt:lpstr>
      <vt:lpstr>The Initial Dataset</vt:lpstr>
      <vt:lpstr>Importing the Dataset</vt:lpstr>
      <vt:lpstr>3.   Extracting the Reason for Absence column for examination</vt:lpstr>
      <vt:lpstr>4.   Splitting the Reason for Absence column into Multiple Dummy Variables</vt:lpstr>
      <vt:lpstr>6.   Grouping the Reason columns into 4 groups</vt:lpstr>
      <vt:lpstr>8.   Assigning names to the newly added columns</vt:lpstr>
      <vt:lpstr>10.   Converting the values of the Date column from string to timestamp</vt:lpstr>
      <vt:lpstr>12.   Creating the Month Value column and inserting it into df</vt:lpstr>
      <vt:lpstr>12.   Examining the rest of the columns</vt:lpstr>
      <vt:lpstr>14.   Dropping the variables that we decide we do not need</vt:lpstr>
      <vt:lpstr>Statistical Analysis for making predictions</vt:lpstr>
      <vt:lpstr>PowerPoint Presentation</vt:lpstr>
      <vt:lpstr>Integrating Python and SQL</vt:lpstr>
      <vt:lpstr>PowerPoint Presentation</vt:lpstr>
      <vt:lpstr>Visual Storytelling with Tableau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506</cp:revision>
  <dcterms:created xsi:type="dcterms:W3CDTF">2023-11-20T09:51:43Z</dcterms:created>
  <dcterms:modified xsi:type="dcterms:W3CDTF">2024-02-28T15:03:21Z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b83b4b-2d54-414f-8077-da565f2c0ab9_Enabled">
    <vt:lpwstr>true</vt:lpwstr>
  </property>
  <property fmtid="{D5CDD505-2E9C-101B-9397-08002B2CF9AE}" pid="3" name="MSIP_Label_92b83b4b-2d54-414f-8077-da565f2c0ab9_SetDate">
    <vt:lpwstr>2023-11-20T10:14:21Z</vt:lpwstr>
  </property>
  <property fmtid="{D5CDD505-2E9C-101B-9397-08002B2CF9AE}" pid="4" name="MSIP_Label_92b83b4b-2d54-414f-8077-da565f2c0ab9_Method">
    <vt:lpwstr>Standard</vt:lpwstr>
  </property>
  <property fmtid="{D5CDD505-2E9C-101B-9397-08002B2CF9AE}" pid="5" name="MSIP_Label_92b83b4b-2d54-414f-8077-da565f2c0ab9_Name">
    <vt:lpwstr>92b83b4b-2d54-414f-8077-da565f2c0ab9</vt:lpwstr>
  </property>
  <property fmtid="{D5CDD505-2E9C-101B-9397-08002B2CF9AE}" pid="6" name="MSIP_Label_92b83b4b-2d54-414f-8077-da565f2c0ab9_SiteId">
    <vt:lpwstr>d8bde65a-3ded-4346-9518-670204e6e184</vt:lpwstr>
  </property>
  <property fmtid="{D5CDD505-2E9C-101B-9397-08002B2CF9AE}" pid="7" name="MSIP_Label_92b83b4b-2d54-414f-8077-da565f2c0ab9_ActionId">
    <vt:lpwstr>228f332a-927d-4498-a90e-6c9c0a35088d</vt:lpwstr>
  </property>
  <property fmtid="{D5CDD505-2E9C-101B-9397-08002B2CF9AE}" pid="8" name="MSIP_Label_92b83b4b-2d54-414f-8077-da565f2c0ab9_ContentBits">
    <vt:lpwstr>0</vt:lpwstr>
  </property>
</Properties>
</file>